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56" r:id="rId4"/>
    <p:sldId id="260" r:id="rId5"/>
    <p:sldId id="265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2" r:id="rId19"/>
    <p:sldId id="257" r:id="rId20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86DA94"/>
    <a:srgbClr val="CC9900"/>
    <a:srgbClr val="996633"/>
    <a:srgbClr val="66FF99"/>
    <a:srgbClr val="9966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46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ped-kopilka.ru/vneklasnaja-rabota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C435E2-F4F7-4881-A20B-3B7A6B9903F9}"/>
              </a:ext>
            </a:extLst>
          </p:cNvPr>
          <p:cNvSpPr txBox="1"/>
          <p:nvPr/>
        </p:nvSpPr>
        <p:spPr>
          <a:xfrm>
            <a:off x="0" y="1905000"/>
            <a:ext cx="89916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Кроссворд по теме: 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«Имя существительное»</a:t>
            </a:r>
          </a:p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Урок: русский язык</a:t>
            </a:r>
          </a:p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УМК «Школа России»</a:t>
            </a:r>
          </a:p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Класс: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966EA7-E363-4F00-94A3-DA6B354DF444}"/>
              </a:ext>
            </a:extLst>
          </p:cNvPr>
          <p:cNvSpPr txBox="1"/>
          <p:nvPr/>
        </p:nvSpPr>
        <p:spPr>
          <a:xfrm>
            <a:off x="266700" y="5029200"/>
            <a:ext cx="84582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Выполнила: студентка 4 курса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ГБПОУ ВО «ГПК» 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группы 43Н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Беляева Полина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80264" y="95952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562600" y="609600"/>
            <a:ext cx="304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чудные ботинки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Появились у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Иринки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годятся для ходьбы,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00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них по льду кататься бы.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 descr="http://www.xsport-samara.ru/articlesimg/39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895600"/>
            <a:ext cx="1638300" cy="1638300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2743200" y="3714750"/>
            <a:ext cx="24838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ньки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76565" y="25131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67687" y="134940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03198" y="211288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480264" y="288524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pic>
        <p:nvPicPr>
          <p:cNvPr id="47" name="Рисунок 46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2" grpId="0"/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25318" y="250424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91200" y="609600"/>
            <a:ext cx="2819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Пьёт бензин, как молоко,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Может бегать далеко,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Возит грузы и людей.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знаком, конечно, с ней.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http://dom2klub.ru/wp-content/mashina-marty-sobolevsk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991717"/>
            <a:ext cx="2286000" cy="1287145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2370254" y="3645577"/>
            <a:ext cx="2727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29017" y="95582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784629" y="59554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757996" y="134126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Ш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820140" y="211288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pic>
        <p:nvPicPr>
          <p:cNvPr id="47" name="Рисунок 46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35161" y="25908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99208" y="95952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172200" y="609600"/>
            <a:ext cx="2209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Двенадцать парней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 друга меняют,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тридцать дней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Землей управляют.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590716" y="3881735"/>
            <a:ext cx="2594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цы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http://static.eva.ru/eva/100000-110000/109015/photoalbum/2563980029511808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00" b="75000" l="5644" r="92769">
                        <a14:foregroundMark x1="59612" y1="41571" x2="78131" y2="16714"/>
                        <a14:foregroundMark x1="78131" y1="16714" x2="72134" y2="36429"/>
                        <a14:foregroundMark x1="72134" y1="36429" x2="79012" y2="55429"/>
                        <a14:foregroundMark x1="59436" y1="33714" x2="85538" y2="27286"/>
                        <a14:foregroundMark x1="85538" y1="27286" x2="92769" y2="47286"/>
                        <a14:foregroundMark x1="92769" y1="47286" x2="84832" y2="58571"/>
                        <a14:foregroundMark x1="69841" y1="70571" x2="42504" y2="75000"/>
                        <a14:foregroundMark x1="42504" y1="75000" x2="14109" y2="56857"/>
                        <a14:foregroundMark x1="14109" y1="56857" x2="9524" y2="43000"/>
                        <a14:foregroundMark x1="7937" y1="50286" x2="8818" y2="25714"/>
                        <a14:foregroundMark x1="8818" y1="25714" x2="11993" y2="20714"/>
                        <a14:foregroundMark x1="8466" y1="28571" x2="5996" y2="50714"/>
                        <a14:foregroundMark x1="32451" y1="11571" x2="59083" y2="8000"/>
                        <a14:foregroundMark x1="59083" y1="8000" x2="63845" y2="8857"/>
                        <a14:foregroundMark x1="66490" y1="7286" x2="37390" y2="7714"/>
                        <a14:foregroundMark x1="37390" y1="7714" x2="36861" y2="8000"/>
                        <a14:foregroundMark x1="61023" y1="5000" x2="44621" y2="5143"/>
                        <a14:foregroundMark x1="53616" y1="30000" x2="53616" y2="30000"/>
                        <a14:foregroundMark x1="53968" y1="32000" x2="78836" y2="38143"/>
                        <a14:foregroundMark x1="78836" y1="38143" x2="85714" y2="32571"/>
                        <a14:foregroundMark x1="84832" y1="38857" x2="85714" y2="38857"/>
                        <a14:foregroundMark x1="86067" y1="39286" x2="58730" y2="33000"/>
                        <a14:foregroundMark x1="58730" y1="33000" x2="52734" y2="39571"/>
                      </a14:backgroundRemoval>
                    </a14:imgEffect>
                  </a14:imgLayer>
                </a14:imgProps>
              </a:ext>
            </a:extLst>
          </a:blip>
          <a:srcRect r="2090" b="20310"/>
          <a:stretch>
            <a:fillRect/>
          </a:stretch>
        </p:blipFill>
        <p:spPr bwMode="auto">
          <a:xfrm>
            <a:off x="5290831" y="2319510"/>
            <a:ext cx="1834228" cy="1887883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848775" y="135014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848775" y="211288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34718" y="25131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804386" y="289412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  <p:pic>
        <p:nvPicPr>
          <p:cNvPr id="47" name="Рисунок 46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rcRect t="1136" r="63936" b="60726"/>
          <a:stretch>
            <a:fillRect/>
          </a:stretch>
        </p:blipFill>
        <p:spPr>
          <a:xfrm rot="19435841">
            <a:off x="8171625" y="61930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8" name="Скругленный прямоугольник 37"/>
          <p:cNvSpPr/>
          <p:nvPr/>
        </p:nvSpPr>
        <p:spPr>
          <a:xfrm>
            <a:off x="7010400" y="16764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2098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461856" y="1349406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096000" y="685800"/>
            <a:ext cx="2438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море родился -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бусы сгодился.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83458" y="3858070"/>
            <a:ext cx="2249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жемч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</a:t>
            </a:r>
          </a:p>
        </p:txBody>
      </p:sp>
      <p:pic>
        <p:nvPicPr>
          <p:cNvPr id="9219" name="Picture 3" descr="http://lenagold.narod.ru/fon/clipart/d/drag/drago14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2279" y="3075087"/>
            <a:ext cx="2282596" cy="1295400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461856" y="2121763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11423" y="2512381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06245" y="2890421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29179" y="328473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pic>
        <p:nvPicPr>
          <p:cNvPr id="47" name="Рисунок 46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2" grpId="0"/>
      <p:bldP spid="43" grpId="0"/>
      <p:bldP spid="44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8" name="Скругленный прямоугольник 37"/>
          <p:cNvSpPr/>
          <p:nvPr/>
        </p:nvSpPr>
        <p:spPr>
          <a:xfrm>
            <a:off x="7010400" y="1600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133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16927" y="96289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pic>
        <p:nvPicPr>
          <p:cNvPr id="8196" name="Picture 4" descr="http://papus666.narod.ru/clipart/p/pila/pila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7411" y="2889000"/>
            <a:ext cx="2256646" cy="1302000"/>
          </a:xfrm>
          <a:prstGeom prst="rect">
            <a:avLst/>
          </a:prstGeom>
          <a:noFill/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791200" y="609600"/>
            <a:ext cx="281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акула, а зубаста.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Древесину ест - и баста.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58358" y="3729335"/>
            <a:ext cx="17171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ла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18106" y="136187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818106" y="210928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pic>
        <p:nvPicPr>
          <p:cNvPr id="45" name="Рисунок 44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857214"/>
              </p:ext>
            </p:extLst>
          </p:nvPr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334000" y="533400"/>
            <a:ext cx="335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Красногрудый, чернокрылый,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 зёрнышки клевать,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первым снегом на рябине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00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появится опять.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http://img1.liveinternet.ru/images/attach/c/7/94/561/94561761_5q.png"/>
          <p:cNvPicPr>
            <a:picLocks noChangeAspect="1" noChangeArrowheads="1"/>
          </p:cNvPicPr>
          <p:nvPr/>
        </p:nvPicPr>
        <p:blipFill>
          <a:blip r:embed="rId2"/>
          <a:srcRect l="20455" t="20455" r="18182" b="18182"/>
          <a:stretch>
            <a:fillRect/>
          </a:stretch>
        </p:blipFill>
        <p:spPr bwMode="auto">
          <a:xfrm>
            <a:off x="6057899" y="2362200"/>
            <a:ext cx="2057400" cy="2057400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2975890" y="3756488"/>
            <a:ext cx="2662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гирь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87366" y="95168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88987" y="133917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516549" y="212063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487366" y="249838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518170" y="2895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508443" y="327497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pic>
        <p:nvPicPr>
          <p:cNvPr id="48" name="Рисунок 47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2" grpId="0"/>
      <p:bldP spid="40" grpId="0"/>
      <p:bldP spid="43" grpId="0"/>
      <p:bldP spid="44" grpId="0"/>
      <p:bldP spid="45" grpId="0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7010400" y="2362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895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638800" y="609600"/>
            <a:ext cx="3352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Великан в бору живёт.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сладкоежка — любит мёд.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испортится погода,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Ложится спать —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на полгода.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AutoShape 3" descr="data:image/jpeg;base64,/9j/4AAQSkZJRgABAQAAAQABAAD/2wCEAAkGBhISEBUTExQWFBQVFhYYGBcWGRcYGBoaFxcVGhgYFxcYHSYeGBolGRcXHy8gIycpLCwsFR4xNTAqNSYrLCkBCQoKDgwOGg8PGiwcHyQpKSksLCwsLCwpKSwpLCwsLCwsLCkpLCwsLCkpLCksLCwsLCwsKSwsLCwsLCwsLCksLP/AABEIAMQBAQMBIgACEQEDEQH/xAAcAAEAAAcBAAAAAAAAAAAAAAAAAgMEBQYHCAH/xAA7EAABAwIDBQYFAgYBBQEAAAABAAIRAyEEMUEFBhJRYQdxgZGh8BMiscHRMuEUI0JikvFyFjOCstJS/8QAGAEBAQEBAQAAAAAAAAAAAAAAAAIBAwT/xAAfEQEBAQEAAwADAQEAAAAAAAAAARECITFBAxITUXH/2gAMAwEAAhEDEQA/AN4oiICIiAiIgIiICIiAiIgIihLxzQRIpZxDeYQV2nUIJiLwFeoCLxzgM1b8Rt+iwkFwt7+yC4orH/1hh5/V6jlPNVlPbdIiQefojcsXBeOdCtGM3mpU83Ad5+yx3H9oFKCfm4RM6C2eam9c8+62cddeoqN5e0mjhaopcJe6JdGTR16q77vb1UcXT42HWCDoYmCuctsbWNbE1ah/rc4ju4jA8oV63G3odhq7mgjhfAg5SLgi9syJXP8Apl8+nT+ezJ7dG8SpsZtFlNpLiAAJPRYPR3wcR+nynn0CxHfbaGLxLf5UOpi/Cw/NMf1A3P5T+/Hxv8O/rMHdruH+IWtBLQbu/A9Vm+Axza1MPYZDgCPFco4eq5jyHghwORsQesroDsqrOODEmc/C9vFVx1bU98yTwzdERdHIREQEREBERAREQEREBEUqviGtEkoJjnRmrHtne2hh2kue2RpInTTPVYbv52icDTToGXGWy2Za6xacoIIn06rUW0No1Kp4qkknmZMjmdbAXmbKOu89OvPG+a21ie1xp/Qxxm2YEGbfUeKtdXtErvPCIbYniA1B5E8/stbYRx8BfrPXnFj5K60xBtlMTyggeRF1xvfX+us55/xk9beXFlriKrpkHTKSNOjfMdVMw28mNDZFUkjmATy/Hsq0ND2loiAQYzzkyI/8osq/AYR5ILoDRrxQLZfT0hcr+Sz66/pL8ZBs3ffFCOINd3SM8vv5d6yPD77Hhl4LbTJ/KwLF7wUaZ4abeJwm+gmDEC0W7pCsO0dtvc2SSYvyEGdBn3iOYWz8vbL+Pj6zLebtKcQWUrzI4jYZaD1Wv8btStVJc95NyZm2XIZaHwVPUxRJgSecaTkcriToqik0DODYd0/TKR4hb11b7ZOZPSBlCo+c89O8C3jKyHYeGqU2y6q9rSbNDiJnnyESqTBVA08RP6TaOkEqk2ntriEDKJyvrHvquW23IvJPa5Y3bbW8V5Mn1GvNY3tLaZc0ieZ81bq+Nz5jP8fRW7FYmYGZ1XXjjHPrso4mD0uqjZ7nGqX3z6ZK3inkTYK57Ppw+Y+WDBIsNJMnv6rp1jnyvh2pUGTuExzde/Ll+FeNm7ba8cNUxUDhE2J6OIiR3gZ+CslIwJ1OkR4nL6gDkpdZnC4FrYcDmDAzyMRrc8oC4/q7zqxetsYB1aZAFRscLhYOBjObAGfRbq3H2b8DDtpGJa0THPVacp4lrgQ6OIciYkZxOpFvys47O97QSKD3XE8E6gZtB6ZjpI0C6/gs3HL802a2gi8a6RK9XpeUREQEREBERAREQERS69YNEoKbam020abnuNgJOZ+i0xvd2kVari2g4tYRlYO8wTHu6m9o+95rVTRY7+W0w6DZzuXUD7FYM6oNc3WnW/Kb+HeuPffyPRxx9qVUkk8RJJvlc9ZlUlanF+Y0knvsp1Kg9xi4HeTB6RceSnnCHLikWmYgc5BzPcuOumIMONJMQJPcZkK64QQBMkQD3l2nX9hzVBTfDRa18hoeRm+RVRSxFgZyn1NvDTwWdVsi/YDGts6oIDchzFy3h6eEKk2rvCXuDG/K2T8swLH63JVmxmNc4y3QTEjz5Dn3KgovDgYIybEybjMGAbDyvyKjnj6vrv4uFaqeL+Y+YykEG2QLs8v9hQOkGTHDc8zwmOpJE87ie9S6Fe1iYiBEuZ1ALvKCQvP4oZtLrXhuVrSJsDpJ7r5q8Rq4OIYyTMxYkSPDSDqMwZVNTqzkQJtw9L39RmrfjsYQ0Ni2piNe8xfJSHY6RYHl3COg5pOT9lzxW1eIcIMN10tcK21qri8jLlPXmBr0Uqg5zj8rSWxGWcC039wvKzeCZuTqCBHNXOcRbqRVqETlf3eFTyZk28FWfDt6qRwyb+KvUWI6ryXBsZR/tVmFECeepuB1A199Vb6bpefLoqxpIzM+g9+4U1UVfxzbXvgR3Aaryti3AAgDUCPcBSi/oLqnLjME2SN1Oo4t4ffP2VftmvrMq0nUhL/iM4Rl8xPy35SQrXgaI4wSs32IabS0kgFpBB5QZBvyIlTbJVczw3lsx5NJvFAdFwLidYPJVatGwMeHsEEX5c9Vd163j9CIiAiIgIiICIiAsA7S95/hUvhsJD6lhEi2t/RZjtbaDaVNznGAAST0XPW9G8L8RiHvMcgMwAMu4Qo76yOn4+du1Q4l/wAMQB/MOcDIdJVie+pxEEm+sSPH8q5GBLyDMWIBHlb6jxVMyqOIWcSbBsZ9YzK80ei+UmlLATw8QMSC4CerTJv3KvY34wEPdwCZDjkRmCX39T3qr2ZRpCKlR1zkSL8tch3KPFi/yt4Rq4mx5Q5zjI7gst8tnPhQvqDJoDmj+4DO0iOikVMXncxytPv3ooMY8C8ERqRn4m8dLq3vxJcQIHgtzWarA7xnnJJzizbk6KooANFmuEAnNrrdGzaTAgKDDNiOIxIsACCeueXUqpY1okBonnJB/wAuEn/GBlCMeU2OzdAGcwJbPifuqWtiAf6iTMZC+XpOhyVTVrkTMSbmcu4nNzjbMW6KkqgHKTmYPffObzdI2qTaTHEi3DaIn8e7qKHCLazAnyUVSOOI5HOeXndVVWs7hA5XH/IXH47grQoy4kajpJiOvuFEKQu2M48Jy/ChfU8R/uwUNJxA68M+RRjwn5ADEg38JiFKdrGvv6Be18yfcWUmtUGQWxg2rDre/d1POJjWfFUY+q9LlWM1VioSc1HTAOpVNTd799VUUBfksqoumAaGEHP3cq906/8AUDHQemqx5tZpu31U4YstOd1EitbR3U3pfTcGuILSb8+8d2o1HctrbOx7arA4EHqFyXW2q4OzMaBbY7Ctq16lSs3hd8ANB4jMCoTEN72yT/xC9HHrHHvK3OiIqcxERAREQFBVqQJUawvf/ewYalwtI+I+QByGrs/LqstyN5m3GH9pm9xe40aZ+Rs8ZnNwyEjQfVazpuJdbnln5yo9o4v4jsydc7nvPJS6MN8LAC/pz8F5rd8vVJnhHiag4SIa93Muy9Pv4K3te+crOtDTP106dFWVa4HK1u4+Fh4aqThnS6LCM9TB0A0Jtc81gixLrQ0wMiQCXnXM2aO6MhAhRO2i7gEEkD1jU6xPNVFCoASOG5B6xMme/vvlztIxOz25AOAOYFjAGbnHUmfOw1Tx9b/xbMXXc8S4wf8A8iMuvJVGGwkAW+YnyGd5MI7BgOhoA6nkMz+/TMq4u0Goa095Op+uX7bb4xMiQ9pBhpMH9UzJjK7rQM4iEeYvoJvn6jXvUVR0wSZ6X6+vXS/eocUTIF+giPXPw681ikhxBPRom0iJsPUg/wC16xubtbEaQJyvnpP7JTbe979wLpi3MAn6nNROdpyy8zEeS1KlxEkgHKAJtz6Ka82vmftl9QpOJq+qpv4i1zdblTqd8T6j6m68qPgW6j1HvxVK6peecyvBXj379hVjNTHGLDL378FIcV6597qFpVJqNgU1uG4slLY/RV2FaAZOhU3w2TU7D7s4moxz6dJ1RrbuLRMd6onOLbEQQTIyIhbr7HsbxCrTiLNMcoMfdZztrcLC4tsVaTST/UBDsomR3KuZs06v63HN+xtmmsSxl3n9I5kSbdYBVDjKbmPc11nAkEciLFbl2p2FsbLsNWex2jakOZ5gcQ77qw4LsTxtWrNd9NjZuQS9xHQQPUplZsYZu9ubisZUY1lJ/A8wapa74YAPzHiyMQbA3Nl0tulu3TwWGZRpzwsGuZJMucepJJU/YewaeGospMENY0Bo966+Kui6SY52iIi1giIgIihe+BKC3bf2wzD0XVHmA0efIDqVzvvLvE/EVnvcSXO0BPC0DJot91lPavvaatX4DD8jDf8AudrmNMvNawqnnMd+f7dy49X9q9HM/WJ7KszJicsz4qI1IBLRkIBP2AynmSqGnVM+7oXT6Acp1gfdTjdTXO5uJyH7AaKDC14eI5+pj1Uvjy6EnvPP0AUiq68jy8luJtZLRMGxibSM9JI6kxfu5L2tDmiAYaDmfAR38zoFbcBjAWj3cf7VSawEzrf7C/cB5hc8x01HhqIJIAk5uPcfYCmYyoWh0RL7Anuv3AN16qbTMCYzIgD0FuWatOLfxOGvKcjBHpqe6O5PNbfET3EkyCDEAAC5mIge/wCle14sP/WddBzuRfr4qRRdeCPlm/iNes+kqoqVJ4iDIDQPofCxPmlYk1GEObBAgE25jTun6KVUd108ff5XmIr2ByP5zVN8U5+7mw98lsiahxjoy8vP8lURcp1R0/TwUstXWOdQFyNKi4lCDdax6V6FE2F6AjcQtdGSqaBKklnvoqijGWXv8qa2NmdjeLIxhbzY70v771v1uS5y7KaxbtCn/dxtP+JXRdI/KO5Vx6Z+RGiIujkIiICIiAiIgLG9+dufw2EqPBhwbDbxc2Edcz4K/YrEBjS4mI5rQfaTvr/FVPh0/wDtsJi/6zq6BbhyifvaOqvifWDY3Euc4uN3GSSfqf3VHUeb+uXp/pQ1al5J/wAfpKhDuYA6DTp7uox0tGv7/D917x56aCMh7v4qWXdddOnXVQOfbv8AfvvW4zXrn5d0elvupD32UT3Ze+SyrcPcN20KjuKW02gycjOkcxJutSxPDYnhcrxSq8ZAGv4/Crt7uzuvgpeRxUpgOyiT8szz9xIVm2JPxAImL30U9T6rnZ4XvFmBGcQO++XRWnE1ZPdP4t0kk+KqdoVYJ93Vtb82fUfdRzF9VVDEQADfP39fNT3VIbpkR+/qqIOEdPXJHYkkQeuXvvhbjNQVqvXL8n34KXePH6CFCbleusrQiJjw/wBKVVfKVCpRSQteSkqdRwT3kcLSZJFhqBJHldVZ3erhocaboIDgehBIPkCqZihapzFBUoOaYIIOSD34LK1PI9/Ve0j6/wClBxQjTf6+ZUt1mm4Fbhx1A5/O31sulsKfkC5Z3VxPDiaRyHxGHoLj6LqLZz5phVwz8iqREXRyEREBERAXjnQvVhW/e+bcNTcGkF2QE5kz6WWW42TVv7UN6hSwzmtN3/IIIEcz3aeK0O90z19fyrptzalSuS6o4lzjJ5ADIDlnkOqsb6wAjXquV8u3qJT6V5PgoLDwHl3dVDVr+/3Ur40ef2WyJ0q1L+ilF1166555rMd0uzbEYl7C9pZTLhmLxYm3dbxVek+1BuXui/HVxTu1n9TgMvlJA8Y9Qumt2t26eGotaGgQBMCATABMaEwqfdTdClhGCGji4WA5f0NDR4wFki2Rlv8AizbwbAp16RDgLXuJ8YNp6kWWhN7d2qeBxBDP0uYI5yLHzN+kwuidqVuGk49FzXvltL42LqOmYtmDZtoBGintfDGcTcz1/clU/GYyzJ/E++ajr1bd8+lh9/NUZf8AT3CmRtqdWre+5SGPQCfJTOENN81TEIOSmCmSLCcuepU/Z+EfXqNYwSSQOl7eWS3/ALkdn1JlJpLBPykuIvIFh3tkidczdZ9PjSOH3KxdRjXNpOhxI62MEwchxWvyWW7C7Ga9T/uWkaZfoJgnvLR5roChsqk0WaFVtYBkFf6p/ZheyuzelTF7AVX1AABZzmcHlwq5/wDRFANa0CzRAB5cUweeg7gAsiRbidrQPajuWKTH1WsDeAkzOhd/9Od/k3ktUAZLp/tQ2aKmFM8j3SBYkakaSuY6oh0KaueXnO/v2F4EBUBKlq67LrkOBByIOmi6k3R2kK1BrgZ4mtd5i/quUMHEjJb27INt8VMUyf0nh8DcT6pz4rb55bXREXVxEREBERBQbb2h8Gi5+sW71zhvft52IxBvZpgR6nvJW3O1XbXw2Np9C4/Yea5/q1pJN1y6u3HbiZNTcRiNfAR7lWrEPvZTKlcyqfhvZJGdXUzD4d1VwYxpc42AGZKyfZnZliqp+YBlwOZzubdFk3ZhutxVR8svIkv0a08uq3xgNk06TQGtHfqtm30XJ7av3N7HWUofUHEdS8A+TfeS2jgdlspCwvzOarEVyYi9WiIpGMxbabHPdYNErUrDvxjQ2hwzd30XM+0nw951JP1OQgLYm+u/Dq1UhtpkDo391rTaViTqdFxt2u8mRb6tQm0+/ZUuF6UCtCc0cLCdfv7lUouVVYuzWN7yfOPyo9l4E1HgAclnqaZ5xsDsn2CX1hUj+1vIzId5W810ThcOGMDRoFgPZTu+aVEPc2BfhnO5JJ9VsNbxPrO78ERFaBERBY98KHFhnWmFyvt+lw4mraPndAGUSYjouutqYb4lF7ebSuW99dmGniHOdMuc60REQPFc+vbpz6Yw5QgKcAvCxZrXtA3Wx+zTaZp1onOHdbG/1WvKDBYrJt2a5ZWaQLyRExaD+FNq+Y6kovloPMKNWvdnF/EwtJ3NoV0Xd5xERAREQad7bOK5DjHC23jmtJ1XrfvbNgOKlxQbtiROYK0BUXO+3X4kPXjHQV68L2jSLnANEkkADUk5Bal0R2OVOOk1xz+G38fYLZy112O7IfSw0vEGAI8SfutirefTOvYiIqSLAO1Xb/waIaDeJjnoB5rP1pftrxMPLZvDbdJU9el8e2sKuKPxW8RkucC4nv8AfkrftEy8xqTl0UygS6uwcj9P9KTjRc6XK4zxXW3wonBAEm6jpG66OaswuyaleoA0W/TN4sDK3L2d9mYHDUfIAzJGfQdOqmdm2wKdZwJbDGNacjeQDqLrblOmGiAIASTfbbc8R5RohrQ0CAFGiLo5CIiAiIgLU3a3uaKg+I0RJmQJg6z3hbZVNtDAtrU3McJDhCyzWy446q0S08JkEaclExi2B2ibkvo1SWsOpmx4hb1tyWAARPvmuNdoiowPNX7ZBAqMd/c2bxmQseDr+/eau+AqcvD8LKqOlNxsRxYRv9shZCtfdle1mua6lN4DovqOq2Cu/Ppw69iIi1IiIgs+9GxP4mg5gs7Np6rmfebc+thqjmuafHXuOq6wVFtHY9Gu3hqsDh1CmzVSuOqWGc5waBckC9oJynkOq2D2ddndSvVD3tI4XZ6CI+aeedui3PS7NcC1/EKfhp4rI8JgmUm8LGhoGgTDUGzcA2jTbTbkAqpEVJEREBan7a9jE8FYfpjhdcDqJlbYVl3v2EMXhKlI5kGO/RZZsbLlcw4cBjHPAuSRPTkFZ65Jusgxez3UnupPsW8QI6hWCsuM9u19KchTKFGSpcXVfhaB4THLTrn76q7USN5dju1g4uZoWiCLg8Ns/strLmrs220cJXaXyATczaO6F0ZgMeyswPYQQRoq5vhnXvVSiIqQIiICIiAiIgtO8Wwm4mkWn9X9J5Fc4b47sPw9Y/LAkyOXUdCupVg/aVu42rR+MBLmfq6hR1NXz1nhzcRf34KbhD8w8JUzH0OCq4ERB9NFDSZPeuTs2D2cbd+DXEk/K6D/AMXfv9Vv6lVDmhwuCJXKuzMbwOBJBGR68geq2Vu32muw7QyoQ9ggCTwkTlndXx18R3z9bjRWrYu8dHEj5HCRmJEjyV1XVxEREBERAREQEREBERAREQaR7X9iilXNUCBUbpa+q1DjG8pXVm+W6jMdQLCeFwu1w5/haL252Z4qgT/Lc4aObBELlZl11l2Y17cFVNLG1GwABYcpt1V5p7CqsceJpiIIggxqOilDZD+KQIHIwbed01uKGjjar3C8E5ACBb1Pctu9jO2q/wAd1B5lsTbTvGiwLZm51es/+Wx19ALLd/Z1uH/BM46l6rhfoOS2e030zhERdHMREQEREBERAUnF4cPY5hycCFORBzD2g7IdRxJa4RBImMxNli1NknOMgD45ldPb6bj08cy8B4yPPoVpfa/ZXiqVQyyo5l7MAPdB5eC5Xl1nTEamGLKvBxX+W414gDccxMeC8LyC5jzBEiP6T0E5TzHorpV3MxZc7iZUM6/CMk6TlZXPZfZbi68S2rpcgNECwuZKSNtVnZRtGqMZTawww/qZyiMrZGfCCujAsK3F7O6eCAcQOOBl+dSs2V8xz6uiIipIiIgIiICIiAiIgIiIC8c0HNEQUtbZNF/6qbT3gKnG7eGz+CzyCIgraGDYz9LQ3uEKciICIiAiIgIiICIiAiIgLwhEQefDHIL0BEQeoiICI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9" name="AutoShape 5" descr="data:image/jpeg;base64,/9j/4AAQSkZJRgABAQAAAQABAAD/2wCEAAkGBhISEBUTExQWFBQVFhYYGBcWGRcYGBoaFxcVGhgYFxcYHSYeGBolGRcXHy8gIycpLCwsFR4xNTAqNSYrLCkBCQoKDgwOGg8PGiwcHyQpKSksLCwsLCwpKSwpLCwsLCwsLCkpLCwsLCkpLCksLCwsLCwsKSwsLCwsLCwsLCksLP/AABEIAMQBAQMBIgACEQEDEQH/xAAcAAEAAAcBAAAAAAAAAAAAAAAAAgMEBQYHCAH/xAA7EAABAwIDBQYFAgYBBQEAAAABAAIRAyEEMUEFBhJRYQdxgZGh8BMiscHRMuEUI0JikvFyFjOCstJS/8QAGAEBAQEBAQAAAAAAAAAAAAAAAAIBAwT/xAAfEQEBAQEAAwADAQEAAAAAAAAAARECITFBAxITUXH/2gAMAwEAAhEDEQA/AN4oiICIiAiIgIiICIiAiIgIihLxzQRIpZxDeYQV2nUIJiLwFeoCLxzgM1b8Rt+iwkFwt7+yC4orH/1hh5/V6jlPNVlPbdIiQefojcsXBeOdCtGM3mpU83Ad5+yx3H9oFKCfm4RM6C2eam9c8+62cddeoqN5e0mjhaopcJe6JdGTR16q77vb1UcXT42HWCDoYmCuctsbWNbE1ah/rc4ju4jA8oV63G3odhq7mgjhfAg5SLgi9syJXP8Apl8+nT+ezJ7dG8SpsZtFlNpLiAAJPRYPR3wcR+nynn0CxHfbaGLxLf5UOpi/Cw/NMf1A3P5T+/Hxv8O/rMHdruH+IWtBLQbu/A9Vm+Axza1MPYZDgCPFco4eq5jyHghwORsQesroDsqrOODEmc/C9vFVx1bU98yTwzdERdHIREQEREBERAREQEREBEUqviGtEkoJjnRmrHtne2hh2kue2RpInTTPVYbv52icDTToGXGWy2Za6xacoIIn06rUW0No1Kp4qkknmZMjmdbAXmbKOu89OvPG+a21ie1xp/Qxxm2YEGbfUeKtdXtErvPCIbYniA1B5E8/stbYRx8BfrPXnFj5K60xBtlMTyggeRF1xvfX+us55/xk9beXFlriKrpkHTKSNOjfMdVMw28mNDZFUkjmATy/Hsq0ND2loiAQYzzkyI/8osq/AYR5ILoDRrxQLZfT0hcr+Sz66/pL8ZBs3ffFCOINd3SM8vv5d6yPD77Hhl4LbTJ/KwLF7wUaZ4abeJwm+gmDEC0W7pCsO0dtvc2SSYvyEGdBn3iOYWz8vbL+Pj6zLebtKcQWUrzI4jYZaD1Wv8btStVJc95NyZm2XIZaHwVPUxRJgSecaTkcriToqik0DODYd0/TKR4hb11b7ZOZPSBlCo+c89O8C3jKyHYeGqU2y6q9rSbNDiJnnyESqTBVA08RP6TaOkEqk2ntriEDKJyvrHvquW23IvJPa5Y3bbW8V5Mn1GvNY3tLaZc0ieZ81bq+Nz5jP8fRW7FYmYGZ1XXjjHPrso4mD0uqjZ7nGqX3z6ZK3inkTYK57Ppw+Y+WDBIsNJMnv6rp1jnyvh2pUGTuExzde/Ll+FeNm7ba8cNUxUDhE2J6OIiR3gZ+CslIwJ1OkR4nL6gDkpdZnC4FrYcDmDAzyMRrc8oC4/q7zqxetsYB1aZAFRscLhYOBjObAGfRbq3H2b8DDtpGJa0THPVacp4lrgQ6OIciYkZxOpFvys47O97QSKD3XE8E6gZtB6ZjpI0C6/gs3HL802a2gi8a6RK9XpeUREQEREBERAREQERS69YNEoKbam020abnuNgJOZ+i0xvd2kVari2g4tYRlYO8wTHu6m9o+95rVTRY7+W0w6DZzuXUD7FYM6oNc3WnW/Kb+HeuPffyPRxx9qVUkk8RJJvlc9ZlUlanF+Y0knvsp1Kg9xi4HeTB6RceSnnCHLikWmYgc5BzPcuOumIMONJMQJPcZkK64QQBMkQD3l2nX9hzVBTfDRa18hoeRm+RVRSxFgZyn1NvDTwWdVsi/YDGts6oIDchzFy3h6eEKk2rvCXuDG/K2T8swLH63JVmxmNc4y3QTEjz5Dn3KgovDgYIybEybjMGAbDyvyKjnj6vrv4uFaqeL+Y+YykEG2QLs8v9hQOkGTHDc8zwmOpJE87ie9S6Fe1iYiBEuZ1ALvKCQvP4oZtLrXhuVrSJsDpJ7r5q8Rq4OIYyTMxYkSPDSDqMwZVNTqzkQJtw9L39RmrfjsYQ0Ni2piNe8xfJSHY6RYHl3COg5pOT9lzxW1eIcIMN10tcK21qri8jLlPXmBr0Uqg5zj8rSWxGWcC039wvKzeCZuTqCBHNXOcRbqRVqETlf3eFTyZk28FWfDt6qRwyb+KvUWI6ryXBsZR/tVmFECeepuB1A199Vb6bpefLoqxpIzM+g9+4U1UVfxzbXvgR3Aaryti3AAgDUCPcBSi/oLqnLjME2SN1Oo4t4ffP2VftmvrMq0nUhL/iM4Rl8xPy35SQrXgaI4wSs32IabS0kgFpBB5QZBvyIlTbJVczw3lsx5NJvFAdFwLidYPJVatGwMeHsEEX5c9Vd163j9CIiAiIgIiICIiAsA7S95/hUvhsJD6lhEi2t/RZjtbaDaVNznGAAST0XPW9G8L8RiHvMcgMwAMu4Qo76yOn4+du1Q4l/wAMQB/MOcDIdJVie+pxEEm+sSPH8q5GBLyDMWIBHlb6jxVMyqOIWcSbBsZ9YzK80ei+UmlLATw8QMSC4CerTJv3KvY34wEPdwCZDjkRmCX39T3qr2ZRpCKlR1zkSL8tch3KPFi/yt4Rq4mx5Q5zjI7gst8tnPhQvqDJoDmj+4DO0iOikVMXncxytPv3ooMY8C8ERqRn4m8dLq3vxJcQIHgtzWarA7xnnJJzizbk6KooANFmuEAnNrrdGzaTAgKDDNiOIxIsACCeueXUqpY1okBonnJB/wAuEn/GBlCMeU2OzdAGcwJbPifuqWtiAf6iTMZC+XpOhyVTVrkTMSbmcu4nNzjbMW6KkqgHKTmYPffObzdI2qTaTHEi3DaIn8e7qKHCLazAnyUVSOOI5HOeXndVVWs7hA5XH/IXH47grQoy4kajpJiOvuFEKQu2M48Jy/ChfU8R/uwUNJxA68M+RRjwn5ADEg38JiFKdrGvv6Be18yfcWUmtUGQWxg2rDre/d1POJjWfFUY+q9LlWM1VioSc1HTAOpVNTd799VUUBfksqoumAaGEHP3cq906/8AUDHQemqx5tZpu31U4YstOd1EitbR3U3pfTcGuILSb8+8d2o1HctrbOx7arA4EHqFyXW2q4OzMaBbY7Ctq16lSs3hd8ANB4jMCoTEN72yT/xC9HHrHHvK3OiIqcxERAREQFBVqQJUawvf/ewYalwtI+I+QByGrs/LqstyN5m3GH9pm9xe40aZ+Rs8ZnNwyEjQfVazpuJdbnln5yo9o4v4jsydc7nvPJS6MN8LAC/pz8F5rd8vVJnhHiag4SIa93Muy9Pv4K3te+crOtDTP106dFWVa4HK1u4+Fh4aqThnS6LCM9TB0A0Jtc81gixLrQ0wMiQCXnXM2aO6MhAhRO2i7gEEkD1jU6xPNVFCoASOG5B6xMme/vvlztIxOz25AOAOYFjAGbnHUmfOw1Tx9b/xbMXXc8S4wf8A8iMuvJVGGwkAW+YnyGd5MI7BgOhoA6nkMz+/TMq4u0Goa095Op+uX7bb4xMiQ9pBhpMH9UzJjK7rQM4iEeYvoJvn6jXvUVR0wSZ6X6+vXS/eocUTIF+giPXPw681ikhxBPRom0iJsPUg/wC16xubtbEaQJyvnpP7JTbe979wLpi3MAn6nNROdpyy8zEeS1KlxEkgHKAJtz6Ka82vmftl9QpOJq+qpv4i1zdblTqd8T6j6m68qPgW6j1HvxVK6peecyvBXj379hVjNTHGLDL378FIcV6597qFpVJqNgU1uG4slLY/RV2FaAZOhU3w2TU7D7s4moxz6dJ1RrbuLRMd6onOLbEQQTIyIhbr7HsbxCrTiLNMcoMfdZztrcLC4tsVaTST/UBDsomR3KuZs06v63HN+xtmmsSxl3n9I5kSbdYBVDjKbmPc11nAkEciLFbl2p2FsbLsNWex2jakOZ5gcQ77qw4LsTxtWrNd9NjZuQS9xHQQPUplZsYZu9ubisZUY1lJ/A8wapa74YAPzHiyMQbA3Nl0tulu3TwWGZRpzwsGuZJMucepJJU/YewaeGospMENY0Bo966+Kui6SY52iIi1giIgIihe+BKC3bf2wzD0XVHmA0efIDqVzvvLvE/EVnvcSXO0BPC0DJot91lPavvaatX4DD8jDf8AudrmNMvNawqnnMd+f7dy49X9q9HM/WJ7KszJicsz4qI1IBLRkIBP2AynmSqGnVM+7oXT6Acp1gfdTjdTXO5uJyH7AaKDC14eI5+pj1Uvjy6EnvPP0AUiq68jy8luJtZLRMGxibSM9JI6kxfu5L2tDmiAYaDmfAR38zoFbcBjAWj3cf7VSawEzrf7C/cB5hc8x01HhqIJIAk5uPcfYCmYyoWh0RL7Anuv3AN16qbTMCYzIgD0FuWatOLfxOGvKcjBHpqe6O5PNbfET3EkyCDEAAC5mIge/wCle14sP/WddBzuRfr4qRRdeCPlm/iNes+kqoqVJ4iDIDQPofCxPmlYk1GEObBAgE25jTun6KVUd108ff5XmIr2ByP5zVN8U5+7mw98lsiahxjoy8vP8lURcp1R0/TwUstXWOdQFyNKi4lCDdax6V6FE2F6AjcQtdGSqaBKklnvoqijGWXv8qa2NmdjeLIxhbzY70v771v1uS5y7KaxbtCn/dxtP+JXRdI/KO5Vx6Z+RGiIujkIiICIiAiIgLG9+dufw2EqPBhwbDbxc2Edcz4K/YrEBjS4mI5rQfaTvr/FVPh0/wDtsJi/6zq6BbhyifvaOqvifWDY3Euc4uN3GSSfqf3VHUeb+uXp/pQ1al5J/wAfpKhDuYA6DTp7uox0tGv7/D917x56aCMh7v4qWXdddOnXVQOfbv8AfvvW4zXrn5d0elvupD32UT3Ze+SyrcPcN20KjuKW02gycjOkcxJutSxPDYnhcrxSq8ZAGv4/Crt7uzuvgpeRxUpgOyiT8szz9xIVm2JPxAImL30U9T6rnZ4XvFmBGcQO++XRWnE1ZPdP4t0kk+KqdoVYJ93Vtb82fUfdRzF9VVDEQADfP39fNT3VIbpkR+/qqIOEdPXJHYkkQeuXvvhbjNQVqvXL8n34KXePH6CFCbleusrQiJjw/wBKVVfKVCpRSQteSkqdRwT3kcLSZJFhqBJHldVZ3erhocaboIDgehBIPkCqZihapzFBUoOaYIIOSD34LK1PI9/Ve0j6/wClBxQjTf6+ZUt1mm4Fbhx1A5/O31sulsKfkC5Z3VxPDiaRyHxGHoLj6LqLZz5phVwz8iqREXRyEREBERAXjnQvVhW/e+bcNTcGkF2QE5kz6WWW42TVv7UN6hSwzmtN3/IIIEcz3aeK0O90z19fyrptzalSuS6o4lzjJ5ADIDlnkOqsb6wAjXquV8u3qJT6V5PgoLDwHl3dVDVr+/3Ur40ef2WyJ0q1L+ilF1166555rMd0uzbEYl7C9pZTLhmLxYm3dbxVek+1BuXui/HVxTu1n9TgMvlJA8Y9Qumt2t26eGotaGgQBMCATABMaEwqfdTdClhGCGji4WA5f0NDR4wFki2Rlv8AizbwbAp16RDgLXuJ8YNp6kWWhN7d2qeBxBDP0uYI5yLHzN+kwuidqVuGk49FzXvltL42LqOmYtmDZtoBGintfDGcTcz1/clU/GYyzJ/E++ajr1bd8+lh9/NUZf8AT3CmRtqdWre+5SGPQCfJTOENN81TEIOSmCmSLCcuepU/Z+EfXqNYwSSQOl7eWS3/ALkdn1JlJpLBPykuIvIFh3tkidczdZ9PjSOH3KxdRjXNpOhxI62MEwchxWvyWW7C7Ga9T/uWkaZfoJgnvLR5roChsqk0WaFVtYBkFf6p/ZheyuzelTF7AVX1AABZzmcHlwq5/wDRFANa0CzRAB5cUweeg7gAsiRbidrQPajuWKTH1WsDeAkzOhd/9Od/k3ktUAZLp/tQ2aKmFM8j3SBYkakaSuY6oh0KaueXnO/v2F4EBUBKlq67LrkOBByIOmi6k3R2kK1BrgZ4mtd5i/quUMHEjJb27INt8VMUyf0nh8DcT6pz4rb55bXREXVxEREBERBQbb2h8Gi5+sW71zhvft52IxBvZpgR6nvJW3O1XbXw2Np9C4/Yea5/q1pJN1y6u3HbiZNTcRiNfAR7lWrEPvZTKlcyqfhvZJGdXUzD4d1VwYxpc42AGZKyfZnZliqp+YBlwOZzubdFk3ZhutxVR8svIkv0a08uq3xgNk06TQGtHfqtm30XJ7av3N7HWUofUHEdS8A+TfeS2jgdlspCwvzOarEVyYi9WiIpGMxbabHPdYNErUrDvxjQ2hwzd30XM+0nw951JP1OQgLYm+u/Dq1UhtpkDo391rTaViTqdFxt2u8mRb6tQm0+/ZUuF6UCtCc0cLCdfv7lUouVVYuzWN7yfOPyo9l4E1HgAclnqaZ5xsDsn2CX1hUj+1vIzId5W810ThcOGMDRoFgPZTu+aVEPc2BfhnO5JJ9VsNbxPrO78ERFaBERBY98KHFhnWmFyvt+lw4mraPndAGUSYjouutqYb4lF7ebSuW99dmGniHOdMuc60REQPFc+vbpz6Yw5QgKcAvCxZrXtA3Wx+zTaZp1onOHdbG/1WvKDBYrJt2a5ZWaQLyRExaD+FNq+Y6kovloPMKNWvdnF/EwtJ3NoV0Xd5xERAREQad7bOK5DjHC23jmtJ1XrfvbNgOKlxQbtiROYK0BUXO+3X4kPXjHQV68L2jSLnANEkkADUk5Bal0R2OVOOk1xz+G38fYLZy112O7IfSw0vEGAI8SfutirefTOvYiIqSLAO1Xb/waIaDeJjnoB5rP1pftrxMPLZvDbdJU9el8e2sKuKPxW8RkucC4nv8AfkrftEy8xqTl0UygS6uwcj9P9KTjRc6XK4zxXW3wonBAEm6jpG66OaswuyaleoA0W/TN4sDK3L2d9mYHDUfIAzJGfQdOqmdm2wKdZwJbDGNacjeQDqLrblOmGiAIASTfbbc8R5RohrQ0CAFGiLo5CIiAiIgLU3a3uaKg+I0RJmQJg6z3hbZVNtDAtrU3McJDhCyzWy446q0S08JkEaclExi2B2ibkvo1SWsOpmx4hb1tyWAARPvmuNdoiowPNX7ZBAqMd/c2bxmQseDr+/eau+AqcvD8LKqOlNxsRxYRv9shZCtfdle1mua6lN4DovqOq2Cu/Ppw69iIi1IiIgs+9GxP4mg5gs7Np6rmfebc+thqjmuafHXuOq6wVFtHY9Gu3hqsDh1CmzVSuOqWGc5waBckC9oJynkOq2D2ddndSvVD3tI4XZ6CI+aeedui3PS7NcC1/EKfhp4rI8JgmUm8LGhoGgTDUGzcA2jTbTbkAqpEVJEREBan7a9jE8FYfpjhdcDqJlbYVl3v2EMXhKlI5kGO/RZZsbLlcw4cBjHPAuSRPTkFZ65Jusgxez3UnupPsW8QI6hWCsuM9u19KchTKFGSpcXVfhaB4THLTrn76q7USN5dju1g4uZoWiCLg8Ns/strLmrs220cJXaXyATczaO6F0ZgMeyswPYQQRoq5vhnXvVSiIqQIiICIiAiIgtO8Wwm4mkWn9X9J5Fc4b47sPw9Y/LAkyOXUdCupVg/aVu42rR+MBLmfq6hR1NXz1nhzcRf34KbhD8w8JUzH0OCq4ERB9NFDSZPeuTs2D2cbd+DXEk/K6D/AMXfv9Vv6lVDmhwuCJXKuzMbwOBJBGR68geq2Vu32muw7QyoQ9ggCTwkTlndXx18R3z9bjRWrYu8dHEj5HCRmJEjyV1XVxEREBERAREQEREBERAREQaR7X9iilXNUCBUbpa+q1DjG8pXVm+W6jMdQLCeFwu1w5/haL252Z4qgT/Lc4aObBELlZl11l2Y17cFVNLG1GwABYcpt1V5p7CqsceJpiIIggxqOilDZD+KQIHIwbed01uKGjjar3C8E5ACBb1Pctu9jO2q/wAd1B5lsTbTvGiwLZm51es/+Wx19ALLd/Z1uH/BM46l6rhfoOS2e030zhERdHMREQEREBERAUnF4cPY5hycCFORBzD2g7IdRxJa4RBImMxNli1NknOMgD45ldPb6bj08cy8B4yPPoVpfa/ZXiqVQyyo5l7MAPdB5eC5Xl1nTEamGLKvBxX+W414gDccxMeC8LyC5jzBEiP6T0E5TzHorpV3MxZc7iZUM6/CMk6TlZXPZfZbi68S2rpcgNECwuZKSNtVnZRtGqMZTawww/qZyiMrZGfCCujAsK3F7O6eCAcQOOBl+dSs2V8xz6uiIipIiIgIiICIiAiIgIiIC8c0HNEQUtbZNF/6qbT3gKnG7eGz+CzyCIgraGDYz9LQ3uEKciICIiAiIgIiICIiAiIgLwhEQefDHIL0BEQeoiICI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1" name="AutoShape 7" descr="data:image/jpeg;base64,/9j/4AAQSkZJRgABAQAAAQABAAD/2wCEAAkGBhISEBUTExQWFBQVFhYYGBcWGRcYGBoaFxcVGhgYFxcYHSYeGBolGRcXHy8gIycpLCwsFR4xNTAqNSYrLCkBCQoKDgwOGg8PGiwcHyQpKSksLCwsLCwpKSwpLCwsLCwsLCkpLCwsLCkpLCksLCwsLCwsKSwsLCwsLCwsLCksLP/AABEIAMQBAQMBIgACEQEDEQH/xAAcAAEAAAcBAAAAAAAAAAAAAAAAAgMEBQYHCAH/xAA7EAABAwIDBQYFAgYBBQEAAAABAAIRAyEEMUEFBhJRYQdxgZGh8BMiscHRMuEUI0JikvFyFjOCstJS/8QAGAEBAQEBAQAAAAAAAAAAAAAAAAIBAwT/xAAfEQEBAQEAAwADAQEAAAAAAAAAARECITFBAxITUXH/2gAMAwEAAhEDEQA/AN4oiICIiAiIgIiICIiAiIgIihLxzQRIpZxDeYQV2nUIJiLwFeoCLxzgM1b8Rt+iwkFwt7+yC4orH/1hh5/V6jlPNVlPbdIiQefojcsXBeOdCtGM3mpU83Ad5+yx3H9oFKCfm4RM6C2eam9c8+62cddeoqN5e0mjhaopcJe6JdGTR16q77vb1UcXT42HWCDoYmCuctsbWNbE1ah/rc4ju4jA8oV63G3odhq7mgjhfAg5SLgi9syJXP8Apl8+nT+ezJ7dG8SpsZtFlNpLiAAJPRYPR3wcR+nynn0CxHfbaGLxLf5UOpi/Cw/NMf1A3P5T+/Hxv8O/rMHdruH+IWtBLQbu/A9Vm+Axza1MPYZDgCPFco4eq5jyHghwORsQesroDsqrOODEmc/C9vFVx1bU98yTwzdERdHIREQEREBERAREQEREBEUqviGtEkoJjnRmrHtne2hh2kue2RpInTTPVYbv52icDTToGXGWy2Za6xacoIIn06rUW0No1Kp4qkknmZMjmdbAXmbKOu89OvPG+a21ie1xp/Qxxm2YEGbfUeKtdXtErvPCIbYniA1B5E8/stbYRx8BfrPXnFj5K60xBtlMTyggeRF1xvfX+us55/xk9beXFlriKrpkHTKSNOjfMdVMw28mNDZFUkjmATy/Hsq0ND2loiAQYzzkyI/8osq/AYR5ILoDRrxQLZfT0hcr+Sz66/pL8ZBs3ffFCOINd3SM8vv5d6yPD77Hhl4LbTJ/KwLF7wUaZ4abeJwm+gmDEC0W7pCsO0dtvc2SSYvyEGdBn3iOYWz8vbL+Pj6zLebtKcQWUrzI4jYZaD1Wv8btStVJc95NyZm2XIZaHwVPUxRJgSecaTkcriToqik0DODYd0/TKR4hb11b7ZOZPSBlCo+c89O8C3jKyHYeGqU2y6q9rSbNDiJnnyESqTBVA08RP6TaOkEqk2ntriEDKJyvrHvquW23IvJPa5Y3bbW8V5Mn1GvNY3tLaZc0ieZ81bq+Nz5jP8fRW7FYmYGZ1XXjjHPrso4mD0uqjZ7nGqX3z6ZK3inkTYK57Ppw+Y+WDBIsNJMnv6rp1jnyvh2pUGTuExzde/Ll+FeNm7ba8cNUxUDhE2J6OIiR3gZ+CslIwJ1OkR4nL6gDkpdZnC4FrYcDmDAzyMRrc8oC4/q7zqxetsYB1aZAFRscLhYOBjObAGfRbq3H2b8DDtpGJa0THPVacp4lrgQ6OIciYkZxOpFvys47O97QSKD3XE8E6gZtB6ZjpI0C6/gs3HL802a2gi8a6RK9XpeUREQEREBERAREQERS69YNEoKbam020abnuNgJOZ+i0xvd2kVari2g4tYRlYO8wTHu6m9o+95rVTRY7+W0w6DZzuXUD7FYM6oNc3WnW/Kb+HeuPffyPRxx9qVUkk8RJJvlc9ZlUlanF+Y0knvsp1Kg9xi4HeTB6RceSnnCHLikWmYgc5BzPcuOumIMONJMQJPcZkK64QQBMkQD3l2nX9hzVBTfDRa18hoeRm+RVRSxFgZyn1NvDTwWdVsi/YDGts6oIDchzFy3h6eEKk2rvCXuDG/K2T8swLH63JVmxmNc4y3QTEjz5Dn3KgovDgYIybEybjMGAbDyvyKjnj6vrv4uFaqeL+Y+YykEG2QLs8v9hQOkGTHDc8zwmOpJE87ie9S6Fe1iYiBEuZ1ALvKCQvP4oZtLrXhuVrSJsDpJ7r5q8Rq4OIYyTMxYkSPDSDqMwZVNTqzkQJtw9L39RmrfjsYQ0Ni2piNe8xfJSHY6RYHl3COg5pOT9lzxW1eIcIMN10tcK21qri8jLlPXmBr0Uqg5zj8rSWxGWcC039wvKzeCZuTqCBHNXOcRbqRVqETlf3eFTyZk28FWfDt6qRwyb+KvUWI6ryXBsZR/tVmFECeepuB1A199Vb6bpefLoqxpIzM+g9+4U1UVfxzbXvgR3Aaryti3AAgDUCPcBSi/oLqnLjME2SN1Oo4t4ffP2VftmvrMq0nUhL/iM4Rl8xPy35SQrXgaI4wSs32IabS0kgFpBB5QZBvyIlTbJVczw3lsx5NJvFAdFwLidYPJVatGwMeHsEEX5c9Vd163j9CIiAiIgIiICIiAsA7S95/hUvhsJD6lhEi2t/RZjtbaDaVNznGAAST0XPW9G8L8RiHvMcgMwAMu4Qo76yOn4+du1Q4l/wAMQB/MOcDIdJVie+pxEEm+sSPH8q5GBLyDMWIBHlb6jxVMyqOIWcSbBsZ9YzK80ei+UmlLATw8QMSC4CerTJv3KvY34wEPdwCZDjkRmCX39T3qr2ZRpCKlR1zkSL8tch3KPFi/yt4Rq4mx5Q5zjI7gst8tnPhQvqDJoDmj+4DO0iOikVMXncxytPv3ooMY8C8ERqRn4m8dLq3vxJcQIHgtzWarA7xnnJJzizbk6KooANFmuEAnNrrdGzaTAgKDDNiOIxIsACCeueXUqpY1okBonnJB/wAuEn/GBlCMeU2OzdAGcwJbPifuqWtiAf6iTMZC+XpOhyVTVrkTMSbmcu4nNzjbMW6KkqgHKTmYPffObzdI2qTaTHEi3DaIn8e7qKHCLazAnyUVSOOI5HOeXndVVWs7hA5XH/IXH47grQoy4kajpJiOvuFEKQu2M48Jy/ChfU8R/uwUNJxA68M+RRjwn5ADEg38JiFKdrGvv6Be18yfcWUmtUGQWxg2rDre/d1POJjWfFUY+q9LlWM1VioSc1HTAOpVNTd799VUUBfksqoumAaGEHP3cq906/8AUDHQemqx5tZpu31U4YstOd1EitbR3U3pfTcGuILSb8+8d2o1HctrbOx7arA4EHqFyXW2q4OzMaBbY7Ctq16lSs3hd8ANB4jMCoTEN72yT/xC9HHrHHvK3OiIqcxERAREQFBVqQJUawvf/ewYalwtI+I+QByGrs/LqstyN5m3GH9pm9xe40aZ+Rs8ZnNwyEjQfVazpuJdbnln5yo9o4v4jsydc7nvPJS6MN8LAC/pz8F5rd8vVJnhHiag4SIa93Muy9Pv4K3te+crOtDTP106dFWVa4HK1u4+Fh4aqThnS6LCM9TB0A0Jtc81gixLrQ0wMiQCXnXM2aO6MhAhRO2i7gEEkD1jU6xPNVFCoASOG5B6xMme/vvlztIxOz25AOAOYFjAGbnHUmfOw1Tx9b/xbMXXc8S4wf8A8iMuvJVGGwkAW+YnyGd5MI7BgOhoA6nkMz+/TMq4u0Goa095Op+uX7bb4xMiQ9pBhpMH9UzJjK7rQM4iEeYvoJvn6jXvUVR0wSZ6X6+vXS/eocUTIF+giPXPw681ikhxBPRom0iJsPUg/wC16xubtbEaQJyvnpP7JTbe979wLpi3MAn6nNROdpyy8zEeS1KlxEkgHKAJtz6Ka82vmftl9QpOJq+qpv4i1zdblTqd8T6j6m68qPgW6j1HvxVK6peecyvBXj379hVjNTHGLDL378FIcV6597qFpVJqNgU1uG4slLY/RV2FaAZOhU3w2TU7D7s4moxz6dJ1RrbuLRMd6onOLbEQQTIyIhbr7HsbxCrTiLNMcoMfdZztrcLC4tsVaTST/UBDsomR3KuZs06v63HN+xtmmsSxl3n9I5kSbdYBVDjKbmPc11nAkEciLFbl2p2FsbLsNWex2jakOZ5gcQ77qw4LsTxtWrNd9NjZuQS9xHQQPUplZsYZu9ubisZUY1lJ/A8wapa74YAPzHiyMQbA3Nl0tulu3TwWGZRpzwsGuZJMucepJJU/YewaeGospMENY0Bo966+Kui6SY52iIi1giIgIihe+BKC3bf2wzD0XVHmA0efIDqVzvvLvE/EVnvcSXO0BPC0DJot91lPavvaatX4DD8jDf8AudrmNMvNawqnnMd+f7dy49X9q9HM/WJ7KszJicsz4qI1IBLRkIBP2AynmSqGnVM+7oXT6Acp1gfdTjdTXO5uJyH7AaKDC14eI5+pj1Uvjy6EnvPP0AUiq68jy8luJtZLRMGxibSM9JI6kxfu5L2tDmiAYaDmfAR38zoFbcBjAWj3cf7VSawEzrf7C/cB5hc8x01HhqIJIAk5uPcfYCmYyoWh0RL7Anuv3AN16qbTMCYzIgD0FuWatOLfxOGvKcjBHpqe6O5PNbfET3EkyCDEAAC5mIge/wCle14sP/WddBzuRfr4qRRdeCPlm/iNes+kqoqVJ4iDIDQPofCxPmlYk1GEObBAgE25jTun6KVUd108ff5XmIr2ByP5zVN8U5+7mw98lsiahxjoy8vP8lURcp1R0/TwUstXWOdQFyNKi4lCDdax6V6FE2F6AjcQtdGSqaBKklnvoqijGWXv8qa2NmdjeLIxhbzY70v771v1uS5y7KaxbtCn/dxtP+JXRdI/KO5Vx6Z+RGiIujkIiICIiAiIgLG9+dufw2EqPBhwbDbxc2Edcz4K/YrEBjS4mI5rQfaTvr/FVPh0/wDtsJi/6zq6BbhyifvaOqvifWDY3Euc4uN3GSSfqf3VHUeb+uXp/pQ1al5J/wAfpKhDuYA6DTp7uox0tGv7/D917x56aCMh7v4qWXdddOnXVQOfbv8AfvvW4zXrn5d0elvupD32UT3Ze+SyrcPcN20KjuKW02gycjOkcxJutSxPDYnhcrxSq8ZAGv4/Crt7uzuvgpeRxUpgOyiT8szz9xIVm2JPxAImL30U9T6rnZ4XvFmBGcQO++XRWnE1ZPdP4t0kk+KqdoVYJ93Vtb82fUfdRzF9VVDEQADfP39fNT3VIbpkR+/qqIOEdPXJHYkkQeuXvvhbjNQVqvXL8n34KXePH6CFCbleusrQiJjw/wBKVVfKVCpRSQteSkqdRwT3kcLSZJFhqBJHldVZ3erhocaboIDgehBIPkCqZihapzFBUoOaYIIOSD34LK1PI9/Ve0j6/wClBxQjTf6+ZUt1mm4Fbhx1A5/O31sulsKfkC5Z3VxPDiaRyHxGHoLj6LqLZz5phVwz8iqREXRyEREBERAXjnQvVhW/e+bcNTcGkF2QE5kz6WWW42TVv7UN6hSwzmtN3/IIIEcz3aeK0O90z19fyrptzalSuS6o4lzjJ5ADIDlnkOqsb6wAjXquV8u3qJT6V5PgoLDwHl3dVDVr+/3Ur40ef2WyJ0q1L+ilF1166555rMd0uzbEYl7C9pZTLhmLxYm3dbxVek+1BuXui/HVxTu1n9TgMvlJA8Y9Qumt2t26eGotaGgQBMCATABMaEwqfdTdClhGCGji4WA5f0NDR4wFki2Rlv8AizbwbAp16RDgLXuJ8YNp6kWWhN7d2qeBxBDP0uYI5yLHzN+kwuidqVuGk49FzXvltL42LqOmYtmDZtoBGintfDGcTcz1/clU/GYyzJ/E++ajr1bd8+lh9/NUZf8AT3CmRtqdWre+5SGPQCfJTOENN81TEIOSmCmSLCcuepU/Z+EfXqNYwSSQOl7eWS3/ALkdn1JlJpLBPykuIvIFh3tkidczdZ9PjSOH3KxdRjXNpOhxI62MEwchxWvyWW7C7Ga9T/uWkaZfoJgnvLR5roChsqk0WaFVtYBkFf6p/ZheyuzelTF7AVX1AABZzmcHlwq5/wDRFANa0CzRAB5cUweeg7gAsiRbidrQPajuWKTH1WsDeAkzOhd/9Od/k3ktUAZLp/tQ2aKmFM8j3SBYkakaSuY6oh0KaueXnO/v2F4EBUBKlq67LrkOBByIOmi6k3R2kK1BrgZ4mtd5i/quUMHEjJb27INt8VMUyf0nh8DcT6pz4rb55bXREXVxEREBERBQbb2h8Gi5+sW71zhvft52IxBvZpgR6nvJW3O1XbXw2Np9C4/Yea5/q1pJN1y6u3HbiZNTcRiNfAR7lWrEPvZTKlcyqfhvZJGdXUzD4d1VwYxpc42AGZKyfZnZliqp+YBlwOZzubdFk3ZhutxVR8svIkv0a08uq3xgNk06TQGtHfqtm30XJ7av3N7HWUofUHEdS8A+TfeS2jgdlspCwvzOarEVyYi9WiIpGMxbabHPdYNErUrDvxjQ2hwzd30XM+0nw951JP1OQgLYm+u/Dq1UhtpkDo391rTaViTqdFxt2u8mRb6tQm0+/ZUuF6UCtCc0cLCdfv7lUouVVYuzWN7yfOPyo9l4E1HgAclnqaZ5xsDsn2CX1hUj+1vIzId5W810ThcOGMDRoFgPZTu+aVEPc2BfhnO5JJ9VsNbxPrO78ERFaBERBY98KHFhnWmFyvt+lw4mraPndAGUSYjouutqYb4lF7ebSuW99dmGniHOdMuc60REQPFc+vbpz6Yw5QgKcAvCxZrXtA3Wx+zTaZp1onOHdbG/1WvKDBYrJt2a5ZWaQLyRExaD+FNq+Y6kovloPMKNWvdnF/EwtJ3NoV0Xd5xERAREQad7bOK5DjHC23jmtJ1XrfvbNgOKlxQbtiROYK0BUXO+3X4kPXjHQV68L2jSLnANEkkADUk5Bal0R2OVOOk1xz+G38fYLZy112O7IfSw0vEGAI8SfutirefTOvYiIqSLAO1Xb/waIaDeJjnoB5rP1pftrxMPLZvDbdJU9el8e2sKuKPxW8RkucC4nv8AfkrftEy8xqTl0UygS6uwcj9P9KTjRc6XK4zxXW3wonBAEm6jpG66OaswuyaleoA0W/TN4sDK3L2d9mYHDUfIAzJGfQdOqmdm2wKdZwJbDGNacjeQDqLrblOmGiAIASTfbbc8R5RohrQ0CAFGiLo5CIiAiIgLU3a3uaKg+I0RJmQJg6z3hbZVNtDAtrU3McJDhCyzWy446q0S08JkEaclExi2B2ibkvo1SWsOpmx4hb1tyWAARPvmuNdoiowPNX7ZBAqMd/c2bxmQseDr+/eau+AqcvD8LKqOlNxsRxYRv9shZCtfdle1mua6lN4DovqOq2Cu/Ppw69iIi1IiIgs+9GxP4mg5gs7Np6rmfebc+thqjmuafHXuOq6wVFtHY9Gu3hqsDh1CmzVSuOqWGc5waBckC9oJynkOq2D2ddndSvVD3tI4XZ6CI+aeedui3PS7NcC1/EKfhp4rI8JgmUm8LGhoGgTDUGzcA2jTbTbkAqpEVJEREBan7a9jE8FYfpjhdcDqJlbYVl3v2EMXhKlI5kGO/RZZsbLlcw4cBjHPAuSRPTkFZ65Jusgxez3UnupPsW8QI6hWCsuM9u19KchTKFGSpcXVfhaB4THLTrn76q7USN5dju1g4uZoWiCLg8Ns/strLmrs220cJXaXyATczaO6F0ZgMeyswPYQQRoq5vhnXvVSiIqQIiICIiAiIgtO8Wwm4mkWn9X9J5Fc4b47sPw9Y/LAkyOXUdCupVg/aVu42rR+MBLmfq6hR1NXz1nhzcRf34KbhD8w8JUzH0OCq4ERB9NFDSZPeuTs2D2cbd+DXEk/K6D/AMXfv9Vv6lVDmhwuCJXKuzMbwOBJBGR68geq2Vu32muw7QyoQ9ggCTwkTlndXx18R3z9bjRWrYu8dHEj5HCRmJEjyV1XVxEREBERAREQEREBERAREQaR7X9iilXNUCBUbpa+q1DjG8pXVm+W6jMdQLCeFwu1w5/haL252Z4qgT/Lc4aObBELlZl11l2Y17cFVNLG1GwABYcpt1V5p7CqsceJpiIIggxqOilDZD+KQIHIwbed01uKGjjar3C8E5ACBb1Pctu9jO2q/wAd1B5lsTbTvGiwLZm51es/+Wx19ALLd/Z1uH/BM46l6rhfoOS2e030zhERdHMREQEREBERAUnF4cPY5hycCFORBzD2g7IdRxJa4RBImMxNli1NknOMgD45ldPb6bj08cy8B4yPPoVpfa/ZXiqVQyyo5l7MAPdB5eC5Xl1nTEamGLKvBxX+W414gDccxMeC8LyC5jzBEiP6T0E5TzHorpV3MxZc7iZUM6/CMk6TlZXPZfZbi68S2rpcgNECwuZKSNtVnZRtGqMZTawww/qZyiMrZGfCCujAsK3F7O6eCAcQOOBl+dSs2V8xz6uiIipIiIgIiICIiAiIgIiIC8c0HNEQUtbZNF/6qbT3gKnG7eGz+CzyCIgraGDYz9LQ3uEKciICIiAiIgIiICIiAiIgLwhEQefDHIL0BEQeoiICI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3" name="Picture 9" descr="http://images.theage.com.au/2010/10/29/2015249/brown-b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5267" y="3353594"/>
            <a:ext cx="2151447" cy="1477328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2362200" y="3659372"/>
            <a:ext cx="2694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48128" y="60149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511357" y="96303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24328" y="211900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495145" y="1361872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95145" y="250973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514600" y="288749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pic>
        <p:nvPicPr>
          <p:cNvPr id="50" name="Рисунок 49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4" grpId="0"/>
      <p:bldP spid="40" grpId="0"/>
      <p:bldP spid="45" grpId="0"/>
      <p:bldP spid="46" grpId="0"/>
      <p:bldP spid="47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638800" y="533400"/>
            <a:ext cx="327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слово каждый знает,</a:t>
            </a: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на что не променяет!</a:t>
            </a:r>
            <a:b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цифре «семь» добавлю «я». Что получится?</a:t>
            </a:r>
            <a:endParaRPr kumimoji="0" lang="ru-RU" sz="28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http://cs315627.vk.me/v315627726/1c39/B9rRySs1xm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2482" y="2970238"/>
            <a:ext cx="2495109" cy="1660653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2819400" y="3660136"/>
            <a:ext cx="20205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26149" y="5917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68302" y="95331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101830" y="135214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39119" y="212063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pic>
        <p:nvPicPr>
          <p:cNvPr id="46" name="Рисунок 45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2" grpId="0"/>
      <p:bldP spid="40" grpId="0"/>
      <p:bldP spid="43" grpId="0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346521"/>
              </p:ext>
            </p:extLst>
          </p:nvPr>
        </p:nvGraphicFramePr>
        <p:xfrm>
          <a:off x="914401" y="756001"/>
          <a:ext cx="7315197" cy="3810002"/>
        </p:xfrm>
        <a:graphic>
          <a:graphicData uri="http://schemas.openxmlformats.org/drawingml/2006/table">
            <a:tbl>
              <a:tblPr/>
              <a:tblGrid>
                <a:gridCol w="488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95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64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8747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8644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46778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4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7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78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7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3073" name="Picture 1" descr="C:\Users\1\Desktop\яйцо\pyat.png"/>
          <p:cNvPicPr>
            <a:picLocks noChangeAspect="1" noChangeArrowheads="1"/>
          </p:cNvPicPr>
          <p:nvPr/>
        </p:nvPicPr>
        <p:blipFill>
          <a:blip r:embed="rId2" cstate="print"/>
          <a:srcRect t="3293" b="1570"/>
          <a:stretch>
            <a:fillRect/>
          </a:stretch>
        </p:blipFill>
        <p:spPr bwMode="auto">
          <a:xfrm>
            <a:off x="5830902" y="4135179"/>
            <a:ext cx="2398696" cy="2127603"/>
          </a:xfrm>
          <a:prstGeom prst="rect">
            <a:avLst/>
          </a:prstGeom>
          <a:noFill/>
        </p:spPr>
      </p:pic>
      <p:pic>
        <p:nvPicPr>
          <p:cNvPr id="4" name="Рисунок 3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1416" y="1600200"/>
            <a:ext cx="7086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Канакина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В. П., Горецкий, В. Г. Русский язык учебник 1 часть / В.П.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Канакина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В. Г. Горецкий. — М. : Просвещение, 2021. — 143</a:t>
            </a:r>
          </a:p>
          <a:p>
            <a:pPr marL="514350" indent="-514350" algn="just"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http://ped-kopilka.ru/vneklasnaja-rabota/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5000" y="838200"/>
            <a:ext cx="5925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Использованные источники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2B833BB-9D03-4A1F-8BA1-A166E45A3F35}"/>
              </a:ext>
            </a:extLst>
          </p:cNvPr>
          <p:cNvSpPr txBox="1"/>
          <p:nvPr/>
        </p:nvSpPr>
        <p:spPr>
          <a:xfrm>
            <a:off x="609600" y="609600"/>
            <a:ext cx="8153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Кроссворд по теме: </a:t>
            </a:r>
            <a:b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«Имя существительное»</a:t>
            </a:r>
            <a:endParaRPr lang="ru-RU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CFF8C4-6947-464E-88C1-265C7BBB9C48}"/>
              </a:ext>
            </a:extLst>
          </p:cNvPr>
          <p:cNvSpPr txBox="1"/>
          <p:nvPr/>
        </p:nvSpPr>
        <p:spPr>
          <a:xfrm>
            <a:off x="533400" y="2133600"/>
            <a:ext cx="82296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Цель контроля: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закрепление знаний о имени существительном как части речи.</a:t>
            </a:r>
          </a:p>
          <a:p>
            <a:pPr marL="0" indent="0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1) развивать умение соотносить свои ответы с вопросами;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расширять словарный запас;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r>
              <a:rPr lang="ru-RU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развивать наглядно- образное мышления и творческие способности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283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68483"/>
              </p:ext>
            </p:extLst>
          </p:nvPr>
        </p:nvGraphicFramePr>
        <p:xfrm>
          <a:off x="609600" y="616045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5867400" y="685800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реке плывёт бревно,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серых пятнышках оно,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Пасть утыкана зубами,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же рыбу называют?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pic>
        <p:nvPicPr>
          <p:cNvPr id="2050" name="Picture 2" descr="http://forschuka.ru/polosataya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23308">
            <a:off x="5340321" y="2717697"/>
            <a:ext cx="2707577" cy="2021042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3087871" y="3894838"/>
            <a:ext cx="3279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ка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52491" y="290669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62849" y="25301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248822" y="2133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pic>
        <p:nvPicPr>
          <p:cNvPr id="46" name="Рисунок 45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1" grpId="0"/>
      <p:bldP spid="42" grpId="0"/>
      <p:bldP spid="43" grpId="0"/>
      <p:bldP spid="4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14454"/>
              </p:ext>
            </p:extLst>
          </p:nvPr>
        </p:nvGraphicFramePr>
        <p:xfrm>
          <a:off x="520995" y="499730"/>
          <a:ext cx="4965406" cy="3144218"/>
        </p:xfrm>
        <a:graphic>
          <a:graphicData uri="http://schemas.openxmlformats.org/drawingml/2006/table">
            <a:tbl>
              <a:tblPr/>
              <a:tblGrid>
                <a:gridCol w="331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2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301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88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018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3615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5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2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25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0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0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07258" y="24531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867400" y="609600"/>
            <a:ext cx="274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Огнекосая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Девица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Девицу - мир дивится!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Небо вышив строчкою -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Катит гулкой бочкою.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841289" y="205592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813177" y="90478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828713" y="129096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pic>
        <p:nvPicPr>
          <p:cNvPr id="1026" name="Picture 2" descr="http://s005.radikal.ru/i210/1207/8a/6cc089bc43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0903" y="3107624"/>
            <a:ext cx="2689088" cy="1777319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2717005" y="3958069"/>
            <a:ext cx="1854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за</a:t>
            </a:r>
          </a:p>
        </p:txBody>
      </p:sp>
      <p:pic>
        <p:nvPicPr>
          <p:cNvPr id="47" name="Рисунок 46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2" grpId="0"/>
      <p:bldP spid="41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30480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952669"/>
              </p:ext>
            </p:extLst>
          </p:nvPr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791200" y="533400"/>
            <a:ext cx="2819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Порой идут,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орой стоят,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Порой лежат,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орой висят.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сидеть,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Скажу вам сразу,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приходилось им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разу.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http://foto-ramki.com/predmet/pedmet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114747"/>
            <a:ext cx="1520941" cy="1614118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3124200" y="4267200"/>
            <a:ext cx="17700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сы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17124" y="95878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8247" y="134940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0791" y="2101788"/>
            <a:ext cx="444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Ы</a:t>
            </a:r>
          </a:p>
        </p:txBody>
      </p:sp>
      <p:pic>
        <p:nvPicPr>
          <p:cNvPr id="46" name="Рисунок 45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1" grpId="0"/>
      <p:bldP spid="43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7010400" y="18288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362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30722" name="Picture 2" descr="http://smolbattle.ru/data/attachments/28/28309-1a0c12170bc885fa7a67530850c342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8652" y="2999501"/>
            <a:ext cx="2423748" cy="1953499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324600" y="533400"/>
            <a:ext cx="2286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 за другом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Строго в ряд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двух сторон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 стоят.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06369" y="3680187"/>
            <a:ext cx="2046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ца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7077" y="211863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1542" y="250350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31542" y="28941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41899" y="327364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pic>
        <p:nvPicPr>
          <p:cNvPr id="48" name="Рисунок 47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3" grpId="0"/>
      <p:bldP spid="44" grpId="0"/>
      <p:bldP spid="45" grpId="0"/>
      <p:bldP spid="4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7010400" y="19050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4384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5867400" y="533400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Он всё время занят делом,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Он не может зря идти.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Он идёт и красит белым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Всё, что видит на пути.</a:t>
            </a:r>
          </a:p>
        </p:txBody>
      </p:sp>
      <p:pic>
        <p:nvPicPr>
          <p:cNvPr id="29698" name="Picture 2" descr="http://cache.desktopnexus.com/thumbnails/517413-bigthumbn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4023" y="2999767"/>
            <a:ext cx="2213296" cy="1662431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2819400" y="3903609"/>
            <a:ext cx="1513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сне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128334" y="9676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137212" y="134940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60146" y="212176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pic>
        <p:nvPicPr>
          <p:cNvPr id="49" name="Рисунок 48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5" grpId="0"/>
      <p:bldP spid="46" grpId="0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8" name="Скругленный прямоугольник 37"/>
          <p:cNvSpPr/>
          <p:nvPr/>
        </p:nvSpPr>
        <p:spPr>
          <a:xfrm>
            <a:off x="7010400" y="20574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908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157491" y="96840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324600" y="533400"/>
            <a:ext cx="2362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Спит на насесте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 курами вместе.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Как солнце взойдет –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Громче всех запоет.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2" name="Рисунок 41" descr="petuh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5513" y="3171063"/>
            <a:ext cx="1600200" cy="172254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2799133" y="3943692"/>
            <a:ext cx="1914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тух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81905" y="134052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139736" y="211362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39736" y="252125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pic>
        <p:nvPicPr>
          <p:cNvPr id="47" name="Рисунок 46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3" grpId="0"/>
      <p:bldP spid="44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Таблица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224305"/>
              </p:ext>
            </p:extLst>
          </p:nvPr>
        </p:nvGraphicFramePr>
        <p:xfrm>
          <a:off x="533400" y="594360"/>
          <a:ext cx="4952998" cy="3035110"/>
        </p:xfrm>
        <a:graphic>
          <a:graphicData uri="http://schemas.openxmlformats.org/drawingml/2006/table">
            <a:tbl>
              <a:tblPr/>
              <a:tblGrid>
                <a:gridCol w="330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006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2936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 Ч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Щ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Ы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0160" marR="10160" marT="101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8" name="Скругленный прямоугольник 37"/>
          <p:cNvSpPr/>
          <p:nvPr/>
        </p:nvSpPr>
        <p:spPr>
          <a:xfrm>
            <a:off x="7010400" y="19812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Подсказка 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010400" y="2514600"/>
            <a:ext cx="1524000" cy="381000"/>
          </a:xfrm>
          <a:prstGeom prst="roundRect">
            <a:avLst/>
          </a:prstGeom>
          <a:solidFill>
            <a:srgbClr val="86DA94"/>
          </a:solidFill>
          <a:ln>
            <a:solidFill>
              <a:srgbClr val="86DA94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50616" y="94991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715000" y="533400"/>
            <a:ext cx="297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0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Шалунишка синеглазый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Обнял всю деревню сразу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расстаться не спешит -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000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Знай, листвою шевелит.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6" descr="http://shkolazhizni.ru/img/content/i59/59495_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9329" y="3078786"/>
            <a:ext cx="2106490" cy="1752600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2515555" y="3964407"/>
            <a:ext cx="2643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вет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рок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77249" y="212176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89825" y="134644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195004" y="251238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150616" y="289412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168371" y="328473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pic>
        <p:nvPicPr>
          <p:cNvPr id="49" name="Рисунок 48" descr="znak92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rcRect t="1136" r="63936" b="60726"/>
          <a:stretch>
            <a:fillRect/>
          </a:stretch>
        </p:blipFill>
        <p:spPr>
          <a:xfrm rot="19435841">
            <a:off x="8019225" y="6040636"/>
            <a:ext cx="775072" cy="5731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ae33de8bfadaa8bb1df341e90ce89e4d8fddab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1280</Words>
  <Application>Microsoft Office PowerPoint</Application>
  <PresentationFormat>Экран (4:3)</PresentationFormat>
  <Paragraphs>923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PT Sans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Беляева Полина</cp:lastModifiedBy>
  <cp:revision>48</cp:revision>
  <dcterms:created xsi:type="dcterms:W3CDTF">2015-02-22T11:03:53Z</dcterms:created>
  <dcterms:modified xsi:type="dcterms:W3CDTF">2023-11-11T17:24:01Z</dcterms:modified>
</cp:coreProperties>
</file>