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5220-3494-4820-804D-0F2DAE70451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BBDC-CD5A-457A-B844-CB4FD4A0A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903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5220-3494-4820-804D-0F2DAE70451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BBDC-CD5A-457A-B844-CB4FD4A0A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013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5220-3494-4820-804D-0F2DAE70451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BBDC-CD5A-457A-B844-CB4FD4A0A23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2210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5220-3494-4820-804D-0F2DAE70451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BBDC-CD5A-457A-B844-CB4FD4A0A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7555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5220-3494-4820-804D-0F2DAE70451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BBDC-CD5A-457A-B844-CB4FD4A0A23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037015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5220-3494-4820-804D-0F2DAE70451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BBDC-CD5A-457A-B844-CB4FD4A0A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7257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5220-3494-4820-804D-0F2DAE70451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BBDC-CD5A-457A-B844-CB4FD4A0A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7644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5220-3494-4820-804D-0F2DAE70451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BBDC-CD5A-457A-B844-CB4FD4A0A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056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5220-3494-4820-804D-0F2DAE70451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BBDC-CD5A-457A-B844-CB4FD4A0A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053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5220-3494-4820-804D-0F2DAE70451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BBDC-CD5A-457A-B844-CB4FD4A0A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874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5220-3494-4820-804D-0F2DAE70451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BBDC-CD5A-457A-B844-CB4FD4A0A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875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5220-3494-4820-804D-0F2DAE70451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BBDC-CD5A-457A-B844-CB4FD4A0A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517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5220-3494-4820-804D-0F2DAE70451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BBDC-CD5A-457A-B844-CB4FD4A0A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900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5220-3494-4820-804D-0F2DAE70451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BBDC-CD5A-457A-B844-CB4FD4A0A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334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5220-3494-4820-804D-0F2DAE70451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BBDC-CD5A-457A-B844-CB4FD4A0A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89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5220-3494-4820-804D-0F2DAE70451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BBDC-CD5A-457A-B844-CB4FD4A0A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571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75220-3494-4820-804D-0F2DAE70451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FF9BBDC-CD5A-457A-B844-CB4FD4A0A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935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0166" y="1216006"/>
            <a:ext cx="8292270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«Любовь к родителям </a:t>
            </a:r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  <a:p>
            <a:pPr algn="ctr"/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родному дому»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2507" y="3224586"/>
            <a:ext cx="5987588" cy="351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6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rgbClr val="00B050"/>
                </a:solidFill>
              </a:rPr>
              <a:t>Понимание и Терпение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011" y="1729047"/>
            <a:ext cx="8874991" cy="43123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Легенда: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давние времена жила большая, дружная семья из 100 человек. В ней всегда царили, мир, любовь и согласие. Молва об этой семье дошла до правителя, вызвал главу семьи, чтобы узнать, как им удается так дружно жить. Ответ удивил правителя, на листе было написано 100 раз слова: понимание и терпение.</a:t>
            </a:r>
          </a:p>
        </p:txBody>
      </p:sp>
    </p:spTree>
    <p:extLst>
      <p:ext uri="{BB962C8B-B14F-4D97-AF65-F5344CB8AC3E}">
        <p14:creationId xmlns:p14="http://schemas.microsoft.com/office/powerpoint/2010/main" val="406323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rgbClr val="00B050"/>
                </a:solidFill>
              </a:rPr>
              <a:t>Труд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3825" y="1554481"/>
            <a:ext cx="8800177" cy="448688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Кому-то может показаться смешным, но проводить уборку в квартире по субботам – тоже наша традиция! У каждого из нас свои обязанности, которые нам по возрасту. Каждый занят работой - мама моет пол, брат вытирает пыль, а я мою посуду и выношу мусор. Мы всегда делаем работу дружно, с заботой и поддержкой.</a:t>
            </a:r>
          </a:p>
        </p:txBody>
      </p:sp>
    </p:spTree>
    <p:extLst>
      <p:ext uri="{BB962C8B-B14F-4D97-AF65-F5344CB8AC3E}">
        <p14:creationId xmlns:p14="http://schemas.microsoft.com/office/powerpoint/2010/main" val="312046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rgbClr val="00B050"/>
                </a:solidFill>
              </a:rPr>
              <a:t>О Гостеприимстве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33554" y="1180407"/>
            <a:ext cx="4884228" cy="5827222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Приехал долгожданный гость,</a:t>
            </a:r>
          </a:p>
          <a:p>
            <a:pPr marL="0" indent="0" algn="ctr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Давно он не был в нашем доме,</a:t>
            </a:r>
          </a:p>
          <a:p>
            <a:pPr marL="0" indent="0" algn="ctr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встречать нам довелось</a:t>
            </a:r>
          </a:p>
          <a:p>
            <a:pPr marL="0" indent="0" algn="ctr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радушьем, в вежливом поклоне</a:t>
            </a:r>
          </a:p>
          <a:p>
            <a:pPr marL="0" indent="0" algn="ctr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угощенья принесли</a:t>
            </a:r>
          </a:p>
          <a:p>
            <a:pPr marL="0" indent="0" algn="ctr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гостеприимством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дастархана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казане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беспармак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кипит</a:t>
            </a:r>
          </a:p>
          <a:p>
            <a:pPr marL="0" indent="0" algn="ctr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мяса жирного барана.</a:t>
            </a:r>
          </a:p>
          <a:p>
            <a:pPr marL="0" indent="0" algn="ctr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 варился наш обед,</a:t>
            </a:r>
          </a:p>
          <a:p>
            <a:pPr marL="0" indent="0" algn="ctr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гостя дружно привечали,</a:t>
            </a:r>
          </a:p>
          <a:p>
            <a:pPr marL="0" indent="0" algn="ctr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был заботою согрет</a:t>
            </a:r>
          </a:p>
          <a:p>
            <a:pPr marL="0" indent="0" algn="ctr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ароматной чашкой чая,</a:t>
            </a:r>
          </a:p>
          <a:p>
            <a:pPr marL="0" indent="0" algn="ctr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вот на блюде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беспармак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Баранья голова дымиться…</a:t>
            </a:r>
          </a:p>
          <a:p>
            <a:pPr marL="0" indent="0" algn="ctr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Традиций знанья - не пустяк!</a:t>
            </a:r>
          </a:p>
          <a:p>
            <a:pPr marL="0" indent="0" algn="ctr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это в жизни пригодиться!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1997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rgbClr val="00B050"/>
                </a:solidFill>
              </a:rPr>
              <a:t>Защита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6953" y="1930401"/>
            <a:ext cx="8717049" cy="411096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Родина берет начало с отчего дома. Отчий, значит отцовский, это слово того же корня, что и Отчество – земля наших отцов. Отцовское слово крепкое, нерушимое. Наши мужчины могут все: дом построить, и в трудную минуту встать на защиту Родины.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9839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5275" y="3585556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― важнейшая ценность в жизни, источник вдохновения и тихая гавань, где тебе всегда рады. Близкие люди становятся опорой, поддерживают и помогают добиться желаемых высот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0210" y="328165"/>
            <a:ext cx="5446798" cy="3404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0092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9417" y="1450459"/>
            <a:ext cx="7017173" cy="5101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933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694" y="273600"/>
            <a:ext cx="9264688" cy="3880773"/>
          </a:xfrm>
        </p:spPr>
        <p:txBody>
          <a:bodyPr/>
          <a:lstStyle/>
          <a:p>
            <a:pPr indent="0" algn="just">
              <a:lnSpc>
                <a:spcPct val="150000"/>
              </a:lnSpc>
              <a:buNone/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Семья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это родные друг другу люди, живущие вместе. Если нам плохо, трудно, если с нами случилось несчастье – кто нас выслушает, поможет, успокоит, даст совет, защитит. Конечно, родные нам люди мамы, папы, дедушки, бабушки, братья, сестры.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913" y="3080212"/>
            <a:ext cx="5810250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82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898" y="1141614"/>
            <a:ext cx="8596668" cy="1320800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Вся </a:t>
            </a:r>
            <a:r>
              <a:rPr lang="ru-RU" b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вместе и душа на месте.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2304" y="2091677"/>
            <a:ext cx="6109855" cy="4319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7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solidFill>
                  <a:srgbClr val="00B050"/>
                </a:solidFill>
              </a:rPr>
              <a:t>Золото </a:t>
            </a:r>
            <a:r>
              <a:rPr lang="ru-RU" b="1" u="sng" dirty="0">
                <a:solidFill>
                  <a:srgbClr val="00B050"/>
                </a:solidFill>
              </a:rPr>
              <a:t>и серебро не стареют, отец и мать цены не имеют.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3671" y="2260340"/>
            <a:ext cx="6900332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06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solidFill>
                  <a:srgbClr val="00B050"/>
                </a:solidFill>
              </a:rPr>
              <a:t>В </a:t>
            </a:r>
            <a:r>
              <a:rPr lang="ru-RU" b="1" u="sng" dirty="0">
                <a:solidFill>
                  <a:srgbClr val="00B050"/>
                </a:solidFill>
              </a:rPr>
              <a:t>родной семье и каша </a:t>
            </a:r>
            <a:r>
              <a:rPr lang="ru-RU" b="1" u="sng" dirty="0" smtClean="0">
                <a:solidFill>
                  <a:srgbClr val="00B050"/>
                </a:solidFill>
              </a:rPr>
              <a:t>гуще.</a:t>
            </a:r>
            <a:endParaRPr lang="ru-RU" b="1" u="sng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4108" y="2160588"/>
            <a:ext cx="5363821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93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7952" y="531295"/>
            <a:ext cx="8596668" cy="3880773"/>
          </a:xfrm>
        </p:spPr>
        <p:txBody>
          <a:bodyPr>
            <a:noAutofit/>
          </a:bodyPr>
          <a:lstStyle/>
          <a:p>
            <a:pPr algn="just"/>
            <a:r>
              <a:rPr lang="ru-RU" sz="36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Семейные </a:t>
            </a:r>
            <a:r>
              <a:rPr lang="ru-RU" sz="36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то, ради чего человек создает семью, в чём видит её главное предназначение, то, ради чего семья будет существовать и преумножаться. Это любовь и взаимопонимание, это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доверие.</a:t>
            </a:r>
          </a:p>
          <a:p>
            <a:pPr algn="just"/>
            <a:r>
              <a:rPr lang="ru-RU" sz="36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Семейные </a:t>
            </a:r>
            <a:r>
              <a:rPr lang="ru-RU" sz="36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обычные принятые в семье нормы, манеры поведения, обычаи и взгляды, которые передаются из поколения 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поколение.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510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B050"/>
                </a:solidFill>
              </a:rPr>
              <a:t>О любви</a:t>
            </a:r>
            <a:endParaRPr lang="ru-RU" b="1" u="sng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37855"/>
            <a:ext cx="8816802" cy="498763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Однажды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дом, где жили бедные муж и жена, постучали. Это было три старца, их звали Богатство, Удача и Любовь. Хозяева их гостеприимно пригласили войти. Они ответили, что они могут впустить одного из них, что они никогда об этом не пожалеют.</a:t>
            </a:r>
          </a:p>
          <a:p>
            <a:pPr marL="0" indent="0" algn="just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Муж и жена заспорили: « Давай богатство, мы так бедны!» - сказал муж.</a:t>
            </a:r>
          </a:p>
          <a:p>
            <a:pPr marL="0" indent="0" algn="just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«Нет, давай Удачу» - настаивала жена - «И будем жить счастливо».</a:t>
            </a:r>
          </a:p>
          <a:p>
            <a:pPr marL="0" indent="0" algn="just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тут супруги посмотрели друг другу в глаза и разом воскликнули – «Надо позвать любовь!»</a:t>
            </a:r>
          </a:p>
          <a:p>
            <a:pPr marL="0" indent="0" algn="just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Порог переступили три старца, супруги очень удивились. Потому что там, где есть Любовь, всегда будут Богатство и Удача – ответили старцы.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3321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B050"/>
                </a:solidFill>
              </a:rPr>
              <a:t>Об Уважении</a:t>
            </a:r>
            <a:endParaRPr lang="ru-RU" b="1" u="sng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Почитай отца своего и мать и будет тебе хорошо. Почитать, значит, в детстве их слушаться, в молодости с ними советоваться, а в зрелом возрасте о них заботиться. Если заповедь исполняется, то значит, что семя было посеяно не напрасно. Бывает, что по одному человеку обо всей семье судят.</a:t>
            </a:r>
          </a:p>
        </p:txBody>
      </p:sp>
    </p:spTree>
    <p:extLst>
      <p:ext uri="{BB962C8B-B14F-4D97-AF65-F5344CB8AC3E}">
        <p14:creationId xmlns:p14="http://schemas.microsoft.com/office/powerpoint/2010/main" val="2979629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rgbClr val="00B050"/>
                </a:solidFill>
              </a:rPr>
              <a:t>Мир и Лад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надежности, поддержки, уверенности у членов семьи будет поддерживаться, если в доме живут мир и лад. Как гласит народная мудрость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«Не надо клад, если в семье лад».</a:t>
            </a:r>
          </a:p>
        </p:txBody>
      </p:sp>
    </p:spTree>
    <p:extLst>
      <p:ext uri="{BB962C8B-B14F-4D97-AF65-F5344CB8AC3E}">
        <p14:creationId xmlns:p14="http://schemas.microsoft.com/office/powerpoint/2010/main" val="128608390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</TotalTime>
  <Words>619</Words>
  <Application>Microsoft Office PowerPoint</Application>
  <PresentationFormat>Широкоэкранный</PresentationFormat>
  <Paragraphs>44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Вся семья вместе и душа на месте.</vt:lpstr>
      <vt:lpstr>Золото и серебро не стареют, отец и мать цены не имеют. </vt:lpstr>
      <vt:lpstr>В родной семье и каша гуще.</vt:lpstr>
      <vt:lpstr>Презентация PowerPoint</vt:lpstr>
      <vt:lpstr>О любви</vt:lpstr>
      <vt:lpstr>Об Уважении</vt:lpstr>
      <vt:lpstr>Мир и Лад</vt:lpstr>
      <vt:lpstr>Понимание и Терпение</vt:lpstr>
      <vt:lpstr>Труд</vt:lpstr>
      <vt:lpstr>О Гостеприимстве</vt:lpstr>
      <vt:lpstr>Защита</vt:lpstr>
      <vt:lpstr>Семья ― важнейшая ценность в жизни, источник вдохновения и тихая гавань, где тебе всегда рады. Близкие люди становятся опорой, поддерживают и помогают добиться желаемых высот.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13</cp:revision>
  <dcterms:created xsi:type="dcterms:W3CDTF">2023-11-13T12:15:16Z</dcterms:created>
  <dcterms:modified xsi:type="dcterms:W3CDTF">2023-11-13T13:11:16Z</dcterms:modified>
</cp:coreProperties>
</file>