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63053B-B400-4AD5-92B1-13B642EB1BB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3C2CD0-05E2-46D0-B53C-28E10C7F50F7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053B-B400-4AD5-92B1-13B642EB1BB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2CD0-05E2-46D0-B53C-28E10C7F50F7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053B-B400-4AD5-92B1-13B642EB1BB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2CD0-05E2-46D0-B53C-28E10C7F50F7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053B-B400-4AD5-92B1-13B642EB1BB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2CD0-05E2-46D0-B53C-28E10C7F50F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053B-B400-4AD5-92B1-13B642EB1BB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2CD0-05E2-46D0-B53C-28E10C7F50F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053B-B400-4AD5-92B1-13B642EB1BB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2CD0-05E2-46D0-B53C-28E10C7F50F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053B-B400-4AD5-92B1-13B642EB1BB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2CD0-05E2-46D0-B53C-28E10C7F50F7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053B-B400-4AD5-92B1-13B642EB1BB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2CD0-05E2-46D0-B53C-28E10C7F50F7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053B-B400-4AD5-92B1-13B642EB1BB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2CD0-05E2-46D0-B53C-28E10C7F5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053B-B400-4AD5-92B1-13B642EB1BB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2CD0-05E2-46D0-B53C-28E10C7F5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3053B-B400-4AD5-92B1-13B642EB1BB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2CD0-05E2-46D0-B53C-28E10C7F50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63053B-B400-4AD5-92B1-13B642EB1BBD}" type="datetimeFigureOut">
              <a:rPr lang="ru-RU" smtClean="0"/>
              <a:t>13.11.2023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E3C2CD0-05E2-46D0-B53C-28E10C7F50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 няни в жизни и творчестве Пушкина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/>
              <a:t>Студентка группы Г-РЛ_3</a:t>
            </a:r>
            <a:r>
              <a:rPr lang="en-US" sz="2400" dirty="0" smtClean="0"/>
              <a:t>b221 </a:t>
            </a:r>
            <a:r>
              <a:rPr lang="ru-RU" sz="2400" dirty="0" err="1" smtClean="0"/>
              <a:t>Полевик</a:t>
            </a:r>
            <a:r>
              <a:rPr lang="ru-RU" sz="2400" dirty="0" smtClean="0"/>
              <a:t> Светлана Геннадьевна</a:t>
            </a:r>
          </a:p>
        </p:txBody>
      </p:sp>
    </p:spTree>
    <p:extLst>
      <p:ext uri="{BB962C8B-B14F-4D97-AF65-F5344CB8AC3E}">
        <p14:creationId xmlns:p14="http://schemas.microsoft.com/office/powerpoint/2010/main" val="3757753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Благодаря Арине Родионовне, няне Пушкина, Александр Сергеевич почерпнул из ее фольклорных рассказов сюжеты, которые оказали большое влияние на жизнь и творчество поэта. Но ничего не могло бы произойти без таких любящих, уважительных и добрых отношений между ними.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4810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Биография</a:t>
            </a:r>
          </a:p>
          <a:p>
            <a:r>
              <a:rPr lang="ru-RU" dirty="0" smtClean="0"/>
              <a:t>Внешность няни</a:t>
            </a:r>
          </a:p>
          <a:p>
            <a:r>
              <a:rPr lang="ru-RU" dirty="0" smtClean="0"/>
              <a:t>Барельеф</a:t>
            </a:r>
          </a:p>
          <a:p>
            <a:r>
              <a:rPr lang="ru-RU" dirty="0" smtClean="0"/>
              <a:t>Роль в жизни поэта</a:t>
            </a:r>
          </a:p>
          <a:p>
            <a:r>
              <a:rPr lang="ru-RU" dirty="0" smtClean="0"/>
              <a:t>Роль няни в творчестве Пушкина</a:t>
            </a:r>
          </a:p>
          <a:p>
            <a:r>
              <a:rPr lang="ru-RU" dirty="0" smtClean="0"/>
              <a:t>Вывод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92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10 апреля 1758 года в селе </a:t>
            </a:r>
            <a:r>
              <a:rPr lang="ru-RU" dirty="0" err="1" smtClean="0"/>
              <a:t>Суйда</a:t>
            </a:r>
            <a:r>
              <a:rPr lang="ru-RU" dirty="0" smtClean="0"/>
              <a:t> Петербургской губернии в семье крепостного Яковлева и жены его Лукерьи родилась дочь. Девочке дали имя – Ирина, но в быту звали Арина. </a:t>
            </a:r>
          </a:p>
          <a:p>
            <a:pPr marL="0" indent="0">
              <a:buNone/>
            </a:pPr>
            <a:r>
              <a:rPr lang="ru-RU" dirty="0" smtClean="0"/>
              <a:t>В 1759 году имение </a:t>
            </a:r>
            <a:r>
              <a:rPr lang="ru-RU" dirty="0" err="1" smtClean="0"/>
              <a:t>Суйду</a:t>
            </a:r>
            <a:r>
              <a:rPr lang="ru-RU" dirty="0" smtClean="0"/>
              <a:t> и прилегающие деревни с людьми купил прадед А.С. Пушкина – А.П. Ганнибал.</a:t>
            </a:r>
          </a:p>
          <a:p>
            <a:pPr marL="0" indent="0">
              <a:buNone/>
            </a:pPr>
            <a:r>
              <a:rPr lang="ru-RU" dirty="0" smtClean="0"/>
              <a:t>В 1781 году Арина Родионовна вышла замуж за Федора Матвеева. У них было 4 детей: Мария, Надежда, Егор и Стефан.</a:t>
            </a:r>
          </a:p>
          <a:p>
            <a:pPr marL="0" indent="0">
              <a:buNone/>
            </a:pPr>
            <a:r>
              <a:rPr lang="ru-RU" dirty="0" smtClean="0"/>
              <a:t>В 1797 году за доброту, умение ладить с детьми и трудолюбие стала няней Пушкина А.С.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90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204" y="2247900"/>
            <a:ext cx="5261592" cy="3878263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Село </a:t>
            </a:r>
            <a:r>
              <a:rPr lang="ru-RU" dirty="0" err="1" smtClean="0"/>
              <a:t>Суйда</a:t>
            </a:r>
            <a:r>
              <a:rPr lang="ru-RU" dirty="0" smtClean="0"/>
              <a:t> Петербургской губернии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492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 внешнем виде Арины Родионовны не осталось никаких описаний. Ольга писала, что у Арины было полное лицо и полностью седые волосы. Больше никаких упоминаний ее внешности не встречалось.</a:t>
            </a:r>
          </a:p>
          <a:p>
            <a:r>
              <a:rPr lang="ru-RU" dirty="0" smtClean="0"/>
              <a:t>Также был найден рисунок Александра Сергеевича, на котором предположительно изображена няня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137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390" y="2247900"/>
            <a:ext cx="6205220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Рисунок Пушкина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101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Барельеф – это вещь, которая говорит нам о внешнем облике Арины Родионовны. Он был сделан из кости. О его наличии узнали только тогда, когда он оказался у </a:t>
            </a:r>
            <a:r>
              <a:rPr lang="ru-RU" dirty="0" smtClean="0"/>
              <a:t>Максима </a:t>
            </a:r>
            <a:r>
              <a:rPr lang="ru-RU" dirty="0" smtClean="0"/>
              <a:t>Горького.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Барельеф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423652"/>
            <a:ext cx="2304256" cy="292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528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Арина Родионовна играла важную роль в жизни </a:t>
            </a:r>
            <a:r>
              <a:rPr lang="ru-RU" dirty="0" smtClean="0"/>
              <a:t>поэта «Матушка…» – думал поэт, а сердцу становилось легче. Он не один. У него есть друг, его старая няня Арина Родионовна. </a:t>
            </a:r>
          </a:p>
          <a:p>
            <a:endParaRPr lang="ru-RU" dirty="0"/>
          </a:p>
          <a:p>
            <a:r>
              <a:rPr lang="ru-RU" dirty="0" smtClean="0"/>
              <a:t>Все знают, что именно няня погрузила Пушкина в фольклор, читала ему сказки и просвещала его культурно. </a:t>
            </a:r>
            <a:r>
              <a:rPr lang="ru-RU" dirty="0" smtClean="0"/>
              <a:t>Благодаря Арине Родионовне, Пушкин А.С. Начал заниматься творчеством.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в жизни поэта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3561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Арина Родионовна рассказывала Пушкину сказки и пела песни. И как мы знаем, он написал в честь нее стихотворение.</a:t>
            </a:r>
          </a:p>
          <a:p>
            <a:pPr marL="0" indent="0">
              <a:buNone/>
            </a:pPr>
            <a:r>
              <a:rPr lang="ru-RU" b="1" dirty="0" smtClean="0"/>
              <a:t>       Няне</a:t>
            </a:r>
            <a:endParaRPr lang="ru-RU" b="1" dirty="0"/>
          </a:p>
          <a:p>
            <a:r>
              <a:rPr lang="ru-RU" dirty="0"/>
              <a:t>Подруга дней моих суровых,</a:t>
            </a:r>
            <a:br>
              <a:rPr lang="ru-RU" dirty="0"/>
            </a:br>
            <a:r>
              <a:rPr lang="ru-RU" dirty="0"/>
              <a:t>Голубка дряхлая моя!</a:t>
            </a:r>
            <a:br>
              <a:rPr lang="ru-RU" dirty="0"/>
            </a:br>
            <a:r>
              <a:rPr lang="ru-RU" dirty="0"/>
              <a:t>Одна в глуши лесов сосновых</a:t>
            </a:r>
            <a:br>
              <a:rPr lang="ru-RU" dirty="0"/>
            </a:br>
            <a:r>
              <a:rPr lang="ru-RU" dirty="0"/>
              <a:t>Давно, давно ты ждешь меня.</a:t>
            </a:r>
          </a:p>
          <a:p>
            <a:r>
              <a:rPr lang="ru-RU" dirty="0"/>
              <a:t>Ты под окном своей светлицы</a:t>
            </a:r>
            <a:br>
              <a:rPr lang="ru-RU" dirty="0"/>
            </a:br>
            <a:r>
              <a:rPr lang="ru-RU" dirty="0"/>
              <a:t>Горюешь, будто на часах,</a:t>
            </a:r>
            <a:br>
              <a:rPr lang="ru-RU" dirty="0"/>
            </a:br>
            <a:r>
              <a:rPr lang="ru-RU" dirty="0"/>
              <a:t>И медлят поминутно спицы</a:t>
            </a:r>
            <a:br>
              <a:rPr lang="ru-RU" dirty="0"/>
            </a:br>
            <a:r>
              <a:rPr lang="ru-RU" dirty="0"/>
              <a:t>В твоих наморщенных руках.</a:t>
            </a:r>
          </a:p>
          <a:p>
            <a:r>
              <a:rPr lang="ru-RU" dirty="0"/>
              <a:t>Глядишь в забытые вороты</a:t>
            </a:r>
            <a:br>
              <a:rPr lang="ru-RU" dirty="0"/>
            </a:br>
            <a:r>
              <a:rPr lang="ru-RU" dirty="0"/>
              <a:t>На черный отдаленный путь:</a:t>
            </a:r>
            <a:br>
              <a:rPr lang="ru-RU" dirty="0"/>
            </a:br>
            <a:r>
              <a:rPr lang="ru-RU" dirty="0"/>
              <a:t>Тоска, предчувствия, заботы</a:t>
            </a:r>
            <a:br>
              <a:rPr lang="ru-RU" dirty="0"/>
            </a:br>
            <a:r>
              <a:rPr lang="ru-RU" dirty="0"/>
              <a:t>Теснят твою всечасно грудь.</a:t>
            </a:r>
            <a:br>
              <a:rPr lang="ru-RU" dirty="0"/>
            </a:br>
            <a:r>
              <a:rPr lang="ru-RU" dirty="0"/>
              <a:t>То чудится тебе…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няни в творчестве Пушкина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03977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53</TotalTime>
  <Words>356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Твердый переплет</vt:lpstr>
      <vt:lpstr>Образ няни в жизни и творчестве Пушкина</vt:lpstr>
      <vt:lpstr>Содержание</vt:lpstr>
      <vt:lpstr>Биография</vt:lpstr>
      <vt:lpstr>Село Суйда Петербургской губернии</vt:lpstr>
      <vt:lpstr>Внешность</vt:lpstr>
      <vt:lpstr>Рисунок Пушкина</vt:lpstr>
      <vt:lpstr>Барельеф</vt:lpstr>
      <vt:lpstr>Роль в жизни поэта</vt:lpstr>
      <vt:lpstr>Роль няни в творчестве Пушкина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няни в жизни и творчестве Пушкина</dc:title>
  <dc:creator>polyo</dc:creator>
  <cp:lastModifiedBy>polyo</cp:lastModifiedBy>
  <cp:revision>6</cp:revision>
  <dcterms:created xsi:type="dcterms:W3CDTF">2023-11-13T16:56:38Z</dcterms:created>
  <dcterms:modified xsi:type="dcterms:W3CDTF">2023-11-13T18:39:45Z</dcterms:modified>
</cp:coreProperties>
</file>