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66" r:id="rId4"/>
    <p:sldId id="267" r:id="rId5"/>
    <p:sldId id="286" r:id="rId6"/>
    <p:sldId id="287" r:id="rId7"/>
    <p:sldId id="288" r:id="rId8"/>
    <p:sldId id="257" r:id="rId9"/>
    <p:sldId id="268" r:id="rId10"/>
    <p:sldId id="277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79" r:id="rId19"/>
    <p:sldId id="280" r:id="rId20"/>
    <p:sldId id="281" r:id="rId21"/>
    <p:sldId id="283" r:id="rId22"/>
    <p:sldId id="282" r:id="rId23"/>
    <p:sldId id="284" r:id="rId24"/>
    <p:sldId id="285" r:id="rId25"/>
  </p:sldIdLst>
  <p:sldSz cx="12192000" cy="6858000"/>
  <p:notesSz cx="6884988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CA9ECD-C9C0-4145-927C-A67A85F41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CBF17D-5519-4639-A37D-B4B7E7E58A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9A6F52-00CA-465C-B3F6-37783531A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FF6777-0FAC-4FE7-BDD3-80C17FBBE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077CBE-8BC2-4B06-9869-0E5E55D2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098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69B9F4-23A2-401E-9160-B3330A665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CF079A0-ECE6-4F0E-9F51-16D1195BFA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A73FA9-7A60-4585-98DB-3C3904E4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12EADA-C87B-4BD3-85F0-EB6FFC695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3E2978-A347-4032-BDC2-67ED64339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25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22F58E8-581E-4A6E-BEC5-818E79AAA2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B339F8-15A6-46FE-8BC1-1078FF6D0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AA4D2-3D7A-421A-A278-17547E575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232007-570B-44A8-ACE8-3286169A7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0D61C8-6D09-4749-A5EC-6D35B5DC0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02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B1BAF-4FC9-449B-8E43-266117834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F1F0CA-AECE-4B06-8F47-AA0553F89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B0993A-DBC1-4A5D-9BE5-A595691BC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5EC30F-6B09-4AC9-9E85-7C11D5430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6258AC-29AF-4A75-BEC2-FAF1FDE8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56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778FB9-4E3B-4092-B777-48291212E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38B06A6-9A5C-45F6-9311-2FCC4BAA32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19CC6B-62DF-4BEB-8269-661D5C96B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B42828-099C-442F-90A6-4539261D0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9151A6-7E24-4102-8958-79D77C577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254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A054B-CA0C-4E9F-8A4B-5ED0C3EB6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5EC4C3-88F9-4B34-8C10-06208D8D3C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000B4C-79F7-4AE7-A092-DD805186B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5DF88C-69C9-4035-90A4-5CFF1FA11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731F2C-833E-467F-A346-458DD36C6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ED3CEB-55AE-489D-BC38-C714ECE8A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50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F6A75D-703C-467E-97C2-50033C00D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87AAF9-8E67-46C3-8823-EC43C541F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AE6E4C-8FA4-459E-88F3-16AA4D77A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F56E29C-9B94-4D50-8BE4-6C681E780D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A28BCCF-CCDC-4C88-A057-5B6DD85C0A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B69EE92-9B66-4B6C-8477-E4ADB2286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FE3D6F9-F8A5-41F6-A74D-97A57A49D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41DF962-1798-44BC-A5FB-D39FA499A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9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51A00B-C9C5-426C-9724-E77A60BEF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C30130D-1426-4239-9C15-7D7505BF0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77CF407-4342-407C-9242-404FA6184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2D3CB16-DBAF-418B-B3BF-6ED23E4E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81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6780CC8-72AA-4BED-AB1E-D21C4D056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AFF1109-0A60-478D-8DEF-94869FB8D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FC39B70-9298-48E1-9745-827824826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550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F12185-6D0C-4EE9-ABE4-25FE05483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D1DC02-329F-4381-95AC-2B61F04D8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99856D-2E96-4FE6-92F2-140F6510D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74BBF4-FF31-40A6-AAC0-23CF6949B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9EE53A-3C8E-45BF-A2A0-80AF9806F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D79754-3412-4DC7-88CC-64A143227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898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DB5AA0-DF8B-4F9E-ADB2-F7D2B72D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63464CC-F7F0-4133-9816-7EC192FF55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BBF1D4D-F94A-4AB3-9501-BC2D07FC5C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72E081-3951-4B01-89E4-090CA2416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C415AA-309F-4007-99EB-6D6C54F15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30C3D2-2316-414B-BC32-FD2E455CF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13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29C9B-E5E9-4D12-8591-67F10D54B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AA1438-E291-44EB-81D2-79C64F590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11F2B7-AA4F-41AF-B6D0-D8597B1CB7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3409B-4860-4498-B8B9-AACA50EABD69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EE6328-75BF-4587-A77D-BD7C228AC4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967108-264E-4668-84B1-C94F5F9A99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9454A-1176-4F87-8ECC-04CA49555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407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65C51F31-87C5-40FD-9CDB-EF12FDC060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743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2789A5-8A1B-4564-A40C-923A5A2221B8}"/>
              </a:ext>
            </a:extLst>
          </p:cNvPr>
          <p:cNvSpPr/>
          <p:nvPr/>
        </p:nvSpPr>
        <p:spPr>
          <a:xfrm>
            <a:off x="-44196" y="-68"/>
            <a:ext cx="12280392" cy="4033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5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Простые алгоритмы</a:t>
            </a:r>
            <a:endParaRPr lang="ru-RU" sz="9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ADA53B99-0F2A-43EF-9FB8-1D108C9B130E}"/>
              </a:ext>
            </a:extLst>
          </p:cNvPr>
          <p:cNvSpPr/>
          <p:nvPr/>
        </p:nvSpPr>
        <p:spPr>
          <a:xfrm>
            <a:off x="3917271" y="3429000"/>
            <a:ext cx="3807042" cy="340014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889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2789A5-8A1B-4564-A40C-923A5A2221B8}"/>
              </a:ext>
            </a:extLst>
          </p:cNvPr>
          <p:cNvSpPr/>
          <p:nvPr/>
        </p:nvSpPr>
        <p:spPr>
          <a:xfrm>
            <a:off x="-88392" y="275140"/>
            <a:ext cx="6324600" cy="5493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сложения: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десятки</a:t>
            </a: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Читаю 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единицы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89DEA7-8E49-42A3-BBD5-ABC6C1DA8C80}"/>
              </a:ext>
            </a:extLst>
          </p:cNvPr>
          <p:cNvSpPr/>
          <p:nvPr/>
        </p:nvSpPr>
        <p:spPr>
          <a:xfrm>
            <a:off x="6409944" y="270158"/>
            <a:ext cx="6096000" cy="548066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вычитания: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единицы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 ответ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десятки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29A1C31F-2247-45DD-A8F7-D204D8E3B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4600" y="0"/>
            <a:ext cx="5867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3070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2789A5-8A1B-4564-A40C-923A5A2221B8}"/>
              </a:ext>
            </a:extLst>
          </p:cNvPr>
          <p:cNvSpPr/>
          <p:nvPr/>
        </p:nvSpPr>
        <p:spPr>
          <a:xfrm>
            <a:off x="-88392" y="275140"/>
            <a:ext cx="6324600" cy="5480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сложения: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  <a:p>
            <a:pPr marL="742950" indent="-742950" algn="just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единицы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десятки</a:t>
            </a: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Читаю 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89DEA7-8E49-42A3-BBD5-ABC6C1DA8C80}"/>
              </a:ext>
            </a:extLst>
          </p:cNvPr>
          <p:cNvSpPr/>
          <p:nvPr/>
        </p:nvSpPr>
        <p:spPr>
          <a:xfrm>
            <a:off x="6409944" y="270158"/>
            <a:ext cx="6096000" cy="548066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вычитания: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единицы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 ответ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десятки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29A1C31F-2247-45DD-A8F7-D204D8E3B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4600" y="0"/>
            <a:ext cx="5867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027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2789A5-8A1B-4564-A40C-923A5A2221B8}"/>
              </a:ext>
            </a:extLst>
          </p:cNvPr>
          <p:cNvSpPr/>
          <p:nvPr/>
        </p:nvSpPr>
        <p:spPr>
          <a:xfrm>
            <a:off x="-88392" y="275140"/>
            <a:ext cx="6324600" cy="5480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сложения: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  <a:p>
            <a:pPr marL="742950" indent="-742950" algn="just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единицы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десятки</a:t>
            </a: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Читаю 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89DEA7-8E49-42A3-BBD5-ABC6C1DA8C80}"/>
              </a:ext>
            </a:extLst>
          </p:cNvPr>
          <p:cNvSpPr/>
          <p:nvPr/>
        </p:nvSpPr>
        <p:spPr>
          <a:xfrm>
            <a:off x="6409944" y="270158"/>
            <a:ext cx="6096000" cy="548066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вычитания: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единицы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 ответ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десятки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29A1C31F-2247-45DD-A8F7-D204D8E3B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19"/>
          <a:stretch/>
        </p:blipFill>
        <p:spPr bwMode="auto">
          <a:xfrm>
            <a:off x="-88392" y="0"/>
            <a:ext cx="6324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650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2789A5-8A1B-4564-A40C-923A5A2221B8}"/>
              </a:ext>
            </a:extLst>
          </p:cNvPr>
          <p:cNvSpPr/>
          <p:nvPr/>
        </p:nvSpPr>
        <p:spPr>
          <a:xfrm>
            <a:off x="-88392" y="275140"/>
            <a:ext cx="6324600" cy="5480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сложения: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  <a:p>
            <a:pPr marL="742950" indent="-742950" algn="just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единицы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десятки</a:t>
            </a: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Читаю 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89DEA7-8E49-42A3-BBD5-ABC6C1DA8C80}"/>
              </a:ext>
            </a:extLst>
          </p:cNvPr>
          <p:cNvSpPr/>
          <p:nvPr/>
        </p:nvSpPr>
        <p:spPr>
          <a:xfrm>
            <a:off x="6409944" y="270158"/>
            <a:ext cx="6096000" cy="62593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вычитания:</a:t>
            </a:r>
          </a:p>
          <a:p>
            <a:pPr marL="742950" indent="-742950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единицы</a:t>
            </a:r>
          </a:p>
          <a:p>
            <a:pPr marL="742950" indent="-742950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десятки</a:t>
            </a:r>
          </a:p>
          <a:p>
            <a:pPr marL="742950" indent="-742950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 ответ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29A1C31F-2247-45DD-A8F7-D204D8E3BE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19"/>
          <a:stretch/>
        </p:blipFill>
        <p:spPr bwMode="auto">
          <a:xfrm>
            <a:off x="-88392" y="0"/>
            <a:ext cx="6324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798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2789A5-8A1B-4564-A40C-923A5A2221B8}"/>
              </a:ext>
            </a:extLst>
          </p:cNvPr>
          <p:cNvSpPr/>
          <p:nvPr/>
        </p:nvSpPr>
        <p:spPr>
          <a:xfrm>
            <a:off x="-88392" y="275140"/>
            <a:ext cx="6324600" cy="5480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сложения: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  <a:p>
            <a:pPr marL="742950" indent="-742950" algn="just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единицы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Складываю десятки</a:t>
            </a:r>
          </a:p>
          <a:p>
            <a:pPr marL="742950" lvl="0" indent="-7429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Читаю 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89DEA7-8E49-42A3-BBD5-ABC6C1DA8C80}"/>
              </a:ext>
            </a:extLst>
          </p:cNvPr>
          <p:cNvSpPr/>
          <p:nvPr/>
        </p:nvSpPr>
        <p:spPr>
          <a:xfrm>
            <a:off x="6409944" y="270158"/>
            <a:ext cx="6096000" cy="62593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вычитания:</a:t>
            </a:r>
          </a:p>
          <a:p>
            <a:pPr marL="742950" indent="-742950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Пишу десятки под десятками, единицы под единицами 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единицы</a:t>
            </a:r>
          </a:p>
          <a:p>
            <a:pPr marL="742950" indent="-742950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Вычитаю десятки</a:t>
            </a:r>
          </a:p>
          <a:p>
            <a:pPr marL="742950" indent="-742950">
              <a:lnSpc>
                <a:spcPct val="115000"/>
              </a:lnSpc>
              <a:buFontTx/>
              <a:buAutoNum type="arabicPeriod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 ответ</a:t>
            </a:r>
          </a:p>
          <a:p>
            <a:pPr marL="742950" lvl="0" indent="-742950">
              <a:lnSpc>
                <a:spcPct val="115000"/>
              </a:lnSpc>
              <a:spcAft>
                <a:spcPts val="0"/>
              </a:spcAft>
              <a:buAutoNum type="arabicPeriod"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955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2789A5-8A1B-4564-A40C-923A5A2221B8}"/>
              </a:ext>
            </a:extLst>
          </p:cNvPr>
          <p:cNvSpPr/>
          <p:nvPr/>
        </p:nvSpPr>
        <p:spPr>
          <a:xfrm>
            <a:off x="124479" y="923210"/>
            <a:ext cx="12280392" cy="1998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5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Вычислительная</a:t>
            </a:r>
            <a:endParaRPr lang="ru-RU" sz="9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AE1A0A0F-874C-478D-83F4-D78FF1124450}"/>
              </a:ext>
            </a:extLst>
          </p:cNvPr>
          <p:cNvSpPr/>
          <p:nvPr/>
        </p:nvSpPr>
        <p:spPr>
          <a:xfrm>
            <a:off x="3978676" y="2823099"/>
            <a:ext cx="3807042" cy="340014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409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49F376-ED49-4B2F-B960-E88BEF36E9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3177" y="295564"/>
            <a:ext cx="3021441" cy="30035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4AC25BB-B05F-40F3-AEF8-E9659EE97C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6978" y="425478"/>
            <a:ext cx="3145318" cy="30035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3651081-A8AF-4A8D-B138-6776E02966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9438" y="3429000"/>
            <a:ext cx="3215897" cy="321589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5420A05-129B-48A7-890B-1750FF42004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6667" y="3525417"/>
            <a:ext cx="2954570" cy="290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559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71BE6FA-A5BA-45DD-A8E2-5281DAEAA6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3434" y="3537528"/>
            <a:ext cx="3168166" cy="320501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179674-D575-4C3A-B3AF-9FA5F4B617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1491" y="3625387"/>
            <a:ext cx="3066472" cy="311715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07B5E1-C5A6-4276-B284-E4974736D48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3434" y="420369"/>
            <a:ext cx="3260436" cy="32050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A98987E-E874-483C-B92B-83484B4AE5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1491" y="528347"/>
            <a:ext cx="3149599" cy="311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53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2789A5-8A1B-4564-A40C-923A5A2221B8}"/>
              </a:ext>
            </a:extLst>
          </p:cNvPr>
          <p:cNvSpPr/>
          <p:nvPr/>
        </p:nvSpPr>
        <p:spPr>
          <a:xfrm>
            <a:off x="124479" y="923210"/>
            <a:ext cx="12280392" cy="1998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5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Задачная</a:t>
            </a:r>
            <a:endParaRPr lang="ru-RU" sz="9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AE1A0A0F-874C-478D-83F4-D78FF1124450}"/>
              </a:ext>
            </a:extLst>
          </p:cNvPr>
          <p:cNvSpPr/>
          <p:nvPr/>
        </p:nvSpPr>
        <p:spPr>
          <a:xfrm>
            <a:off x="3978676" y="2823099"/>
            <a:ext cx="3807042" cy="3400148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308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290A66D-9D9E-47AC-A2CF-6F8E56F29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699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8E05A54-C1B6-4EB5-9D87-61C6E1D6BA86}"/>
              </a:ext>
            </a:extLst>
          </p:cNvPr>
          <p:cNvSpPr/>
          <p:nvPr/>
        </p:nvSpPr>
        <p:spPr>
          <a:xfrm>
            <a:off x="2211355" y="1427585"/>
            <a:ext cx="8696131" cy="3436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 – 90 ___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______: до обеда – ___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после обеда – 28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Осталось – ? __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483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8E05A54-C1B6-4EB5-9D87-61C6E1D6BA86}"/>
              </a:ext>
            </a:extLst>
          </p:cNvPr>
          <p:cNvSpPr/>
          <p:nvPr/>
        </p:nvSpPr>
        <p:spPr>
          <a:xfrm>
            <a:off x="2211355" y="1427585"/>
            <a:ext cx="8696131" cy="3436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 – 90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Продали: до обеда – ___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после обеда – 28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Осталось – ? __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145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8E05A54-C1B6-4EB5-9D87-61C6E1D6BA86}"/>
              </a:ext>
            </a:extLst>
          </p:cNvPr>
          <p:cNvSpPr/>
          <p:nvPr/>
        </p:nvSpPr>
        <p:spPr>
          <a:xfrm>
            <a:off x="2211355" y="1427585"/>
            <a:ext cx="8696131" cy="3436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Было – 90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Продали: до обеда – ___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после обеда – 28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Осталось – ? __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3934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8E05A54-C1B6-4EB5-9D87-61C6E1D6BA86}"/>
              </a:ext>
            </a:extLst>
          </p:cNvPr>
          <p:cNvSpPr/>
          <p:nvPr/>
        </p:nvSpPr>
        <p:spPr>
          <a:xfrm>
            <a:off x="2211355" y="1427585"/>
            <a:ext cx="8696131" cy="3436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Было – 90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Продали: до обеда – 40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после обеда – 28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Осталось – ? __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3468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8E05A54-C1B6-4EB5-9D87-61C6E1D6BA86}"/>
              </a:ext>
            </a:extLst>
          </p:cNvPr>
          <p:cNvSpPr/>
          <p:nvPr/>
        </p:nvSpPr>
        <p:spPr>
          <a:xfrm>
            <a:off x="2211355" y="1427585"/>
            <a:ext cx="8696131" cy="3436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Было – 90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Продали: до обеда – 40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после обеда – 28 г.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Осталось – 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 г.</a:t>
            </a:r>
            <a:endParaRPr lang="ru-RU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авая фигурная скобка 3">
            <a:extLst>
              <a:ext uri="{FF2B5EF4-FFF2-40B4-BE49-F238E27FC236}">
                <a16:creationId xmlns:a16="http://schemas.microsoft.com/office/drawing/2014/main" id="{F249ADA3-982C-49CB-B2E9-6B93DA3E5E26}"/>
              </a:ext>
            </a:extLst>
          </p:cNvPr>
          <p:cNvSpPr/>
          <p:nvPr/>
        </p:nvSpPr>
        <p:spPr>
          <a:xfrm>
            <a:off x="9625538" y="2361460"/>
            <a:ext cx="355107" cy="1695635"/>
          </a:xfrm>
          <a:prstGeom prst="rightBrac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56F8AB6-17F5-4302-BD14-A59E8ABF5357}"/>
              </a:ext>
            </a:extLst>
          </p:cNvPr>
          <p:cNvSpPr/>
          <p:nvPr/>
        </p:nvSpPr>
        <p:spPr>
          <a:xfrm>
            <a:off x="9980645" y="2886111"/>
            <a:ext cx="7577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891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6B24F63-EF44-4A0D-92C1-AA33CBAC7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900" y="0"/>
            <a:ext cx="122718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187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37F34C2D-493A-47BB-B3F3-4C2CBB48C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F6F49909-575E-4F8B-974A-A11C44D9E2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52938" y="1135991"/>
            <a:ext cx="3239490" cy="314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1726A4A9-A4A7-4BAB-A97A-351E5AAE88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7267" y="1029909"/>
            <a:ext cx="3514091" cy="324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721C8BE2-454B-454C-A42E-66D2AE283E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1932" y="2932788"/>
            <a:ext cx="3050019" cy="295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2C10E3D-CDC4-4CBB-BC1F-788409973D51}"/>
              </a:ext>
            </a:extLst>
          </p:cNvPr>
          <p:cNvSpPr txBox="1"/>
          <p:nvPr/>
        </p:nvSpPr>
        <p:spPr>
          <a:xfrm>
            <a:off x="356616" y="4407855"/>
            <a:ext cx="4095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яркие и горячие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50592E-4F3E-41DB-B7D6-8BABDE58223D}"/>
              </a:ext>
            </a:extLst>
          </p:cNvPr>
          <p:cNvSpPr txBox="1"/>
          <p:nvPr/>
        </p:nvSpPr>
        <p:spPr>
          <a:xfrm>
            <a:off x="8712185" y="4407855"/>
            <a:ext cx="28802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холодные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B2061E-E3DC-48D4-8A44-A6540010222A}"/>
              </a:ext>
            </a:extLst>
          </p:cNvPr>
          <p:cNvSpPr txBox="1"/>
          <p:nvPr/>
        </p:nvSpPr>
        <p:spPr>
          <a:xfrm>
            <a:off x="4452313" y="5889913"/>
            <a:ext cx="3900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температура</a:t>
            </a:r>
          </a:p>
        </p:txBody>
      </p:sp>
    </p:spTree>
    <p:extLst>
      <p:ext uri="{BB962C8B-B14F-4D97-AF65-F5344CB8AC3E}">
        <p14:creationId xmlns:p14="http://schemas.microsoft.com/office/powerpoint/2010/main" val="248626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37F34C2D-493A-47BB-B3F3-4C2CBB48C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B2061E-E3DC-48D4-8A44-A6540010222A}"/>
              </a:ext>
            </a:extLst>
          </p:cNvPr>
          <p:cNvSpPr txBox="1"/>
          <p:nvPr/>
        </p:nvSpPr>
        <p:spPr>
          <a:xfrm>
            <a:off x="3639845" y="2644170"/>
            <a:ext cx="6075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22 16 14 8</a:t>
            </a:r>
          </a:p>
        </p:txBody>
      </p:sp>
    </p:spTree>
    <p:extLst>
      <p:ext uri="{BB962C8B-B14F-4D97-AF65-F5344CB8AC3E}">
        <p14:creationId xmlns:p14="http://schemas.microsoft.com/office/powerpoint/2010/main" val="1790365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37F34C2D-493A-47BB-B3F3-4C2CBB48C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B2061E-E3DC-48D4-8A44-A6540010222A}"/>
              </a:ext>
            </a:extLst>
          </p:cNvPr>
          <p:cNvSpPr txBox="1"/>
          <p:nvPr/>
        </p:nvSpPr>
        <p:spPr>
          <a:xfrm>
            <a:off x="3639845" y="2644170"/>
            <a:ext cx="6075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22 16 14 8</a:t>
            </a:r>
          </a:p>
        </p:txBody>
      </p:sp>
    </p:spTree>
    <p:extLst>
      <p:ext uri="{BB962C8B-B14F-4D97-AF65-F5344CB8AC3E}">
        <p14:creationId xmlns:p14="http://schemas.microsoft.com/office/powerpoint/2010/main" val="2610436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37F34C2D-493A-47BB-B3F3-4C2CBB48C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B2061E-E3DC-48D4-8A44-A6540010222A}"/>
              </a:ext>
            </a:extLst>
          </p:cNvPr>
          <p:cNvSpPr txBox="1"/>
          <p:nvPr/>
        </p:nvSpPr>
        <p:spPr>
          <a:xfrm>
            <a:off x="3639845" y="2644170"/>
            <a:ext cx="6075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7 12 38 44</a:t>
            </a:r>
          </a:p>
        </p:txBody>
      </p:sp>
    </p:spTree>
    <p:extLst>
      <p:ext uri="{BB962C8B-B14F-4D97-AF65-F5344CB8AC3E}">
        <p14:creationId xmlns:p14="http://schemas.microsoft.com/office/powerpoint/2010/main" val="3636975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CC346F-9846-4CF6-BDE3-800C76B5C0E6}"/>
              </a:ext>
            </a:extLst>
          </p:cNvPr>
          <p:cNvSpPr/>
          <p:nvPr/>
        </p:nvSpPr>
        <p:spPr>
          <a:xfrm>
            <a:off x="429768" y="-310485"/>
            <a:ext cx="12018264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11+8   50+10 67+24   16-4</a:t>
            </a:r>
          </a:p>
          <a:p>
            <a:r>
              <a:rPr lang="ru-RU" sz="1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35-5    43-28   </a:t>
            </a:r>
          </a:p>
        </p:txBody>
      </p:sp>
    </p:spTree>
    <p:extLst>
      <p:ext uri="{BB962C8B-B14F-4D97-AF65-F5344CB8AC3E}">
        <p14:creationId xmlns:p14="http://schemas.microsoft.com/office/powerpoint/2010/main" val="2360432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D21EEC-83F3-45C7-9650-1CCA55748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FCC346F-9846-4CF6-BDE3-800C76B5C0E6}"/>
              </a:ext>
            </a:extLst>
          </p:cNvPr>
          <p:cNvSpPr/>
          <p:nvPr/>
        </p:nvSpPr>
        <p:spPr>
          <a:xfrm>
            <a:off x="579120" y="2953923"/>
            <a:ext cx="11612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67+24 43-28   </a:t>
            </a:r>
          </a:p>
        </p:txBody>
      </p:sp>
    </p:spTree>
    <p:extLst>
      <p:ext uri="{BB962C8B-B14F-4D97-AF65-F5344CB8AC3E}">
        <p14:creationId xmlns:p14="http://schemas.microsoft.com/office/powerpoint/2010/main" val="23811497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318</Words>
  <Application>Microsoft Office PowerPoint</Application>
  <PresentationFormat>Широкоэкранный</PresentationFormat>
  <Paragraphs>83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cp:lastPrinted>2023-02-13T15:52:57Z</cp:lastPrinted>
  <dcterms:created xsi:type="dcterms:W3CDTF">2023-02-12T10:01:15Z</dcterms:created>
  <dcterms:modified xsi:type="dcterms:W3CDTF">2023-11-13T08:52:40Z</dcterms:modified>
</cp:coreProperties>
</file>