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2" r:id="rId3"/>
    <p:sldId id="256" r:id="rId4"/>
    <p:sldId id="257" r:id="rId5"/>
    <p:sldId id="266" r:id="rId6"/>
    <p:sldId id="258" r:id="rId7"/>
    <p:sldId id="259" r:id="rId8"/>
    <p:sldId id="260" r:id="rId9"/>
    <p:sldId id="262" r:id="rId10"/>
    <p:sldId id="267" r:id="rId11"/>
    <p:sldId id="261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5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0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5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7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8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42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58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9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5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28384-DCA2-4302-86CB-6396FDB50FCF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7355D-724E-4647-B8F2-31F3F9EA6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13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217" y="1987228"/>
            <a:ext cx="3824398" cy="772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131" y="1980082"/>
            <a:ext cx="3840813" cy="7864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187" y="1980082"/>
            <a:ext cx="2757941" cy="7793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3040378" y="436880"/>
            <a:ext cx="6024880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77100" y="1872622"/>
            <a:ext cx="264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33577" y="1780289"/>
            <a:ext cx="1036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88100" y="4621738"/>
            <a:ext cx="177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Лень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2920" y="3467937"/>
            <a:ext cx="340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Отвлекаемость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89630" y="3467937"/>
            <a:ext cx="376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Внимательность</a:t>
            </a:r>
            <a:r>
              <a:rPr lang="ru-RU" sz="3600" dirty="0" smtClean="0"/>
              <a:t>   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5960594" y="4621738"/>
            <a:ext cx="276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792232" y="1926030"/>
            <a:ext cx="2194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1400" dirty="0" smtClean="0">
                <a:solidFill>
                  <a:srgbClr val="FF0000"/>
                </a:solidFill>
              </a:rPr>
              <a:t>  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394" l="3523" r="100000">
                        <a14:foregroundMark x1="42727" y1="31515" x2="42159" y2="53333"/>
                        <a14:foregroundMark x1="38295" y1="34545" x2="44773" y2="30505"/>
                        <a14:foregroundMark x1="58409" y1="28687" x2="61591" y2="50505"/>
                        <a14:foregroundMark x1="55568" y1="41414" x2="58636" y2="48485"/>
                        <a14:foregroundMark x1="79773" y1="46061" x2="80227" y2="85253"/>
                        <a14:foregroundMark x1="19545" y1="44848" x2="20795" y2="84848"/>
                        <a14:foregroundMark x1="37727" y1="35960" x2="38523" y2="53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45220" y="5390882"/>
            <a:ext cx="1925410" cy="108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196" y="0"/>
            <a:ext cx="63576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4160" y="2032000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32939" y="843279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71886" y="144574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216" y="263611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80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196" y="0"/>
            <a:ext cx="63576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4160" y="2032000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42876" y="20318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18860" y="2040205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26765" y="2040205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6243" y="203199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3546" y="20319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2893" y="2031997"/>
            <a:ext cx="566977" cy="646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2939" y="843279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71886" y="144574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216" y="263611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7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196" y="0"/>
            <a:ext cx="63576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4160" y="2032000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42876" y="20318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18860" y="2040205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26765" y="2040205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6243" y="203199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3546" y="20319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637" y="2031997"/>
            <a:ext cx="566977" cy="646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2939" y="843279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00077" y="141652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216" y="263611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59462" y="2636111"/>
            <a:ext cx="519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85110" y="3233978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67289" y="3824702"/>
            <a:ext cx="704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52256" y="4427751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249" y="5042413"/>
            <a:ext cx="518205" cy="6462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873" y="5642925"/>
            <a:ext cx="566977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567" y="0"/>
            <a:ext cx="63576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4160" y="2032000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42876" y="20318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18860" y="2040205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26765" y="2040205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6243" y="203199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3546" y="20319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637" y="2031997"/>
            <a:ext cx="566977" cy="646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2939" y="843279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00077" y="141652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216" y="263611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59462" y="2636111"/>
            <a:ext cx="519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85110" y="3233978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67289" y="3824702"/>
            <a:ext cx="704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52256" y="4427751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249" y="5042413"/>
            <a:ext cx="518205" cy="6462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873" y="5642925"/>
            <a:ext cx="566977" cy="6462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68327" y="382470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722096" y="3824701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315306" y="3802556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898487" y="3816395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5615" y="3833108"/>
            <a:ext cx="542591" cy="64623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233" y="3841514"/>
            <a:ext cx="566977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00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567" y="0"/>
            <a:ext cx="63576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4160" y="2032000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42876" y="20318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18860" y="2040205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26765" y="2040205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6243" y="203199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3546" y="2031998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637" y="2031997"/>
            <a:ext cx="566977" cy="646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2939" y="843279"/>
            <a:ext cx="505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00077" y="1416529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216" y="263611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59462" y="2636111"/>
            <a:ext cx="519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85110" y="3233978"/>
            <a:ext cx="494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67289" y="3824702"/>
            <a:ext cx="704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52256" y="4427751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8249" y="5042413"/>
            <a:ext cx="518205" cy="6462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866" y="5642925"/>
            <a:ext cx="566977" cy="6462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168327" y="382470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722096" y="3824701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315306" y="3802556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898487" y="3816395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5615" y="3833108"/>
            <a:ext cx="542591" cy="64623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233" y="3841514"/>
            <a:ext cx="566977" cy="64623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7639" y="4427751"/>
            <a:ext cx="542591" cy="64623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2024" y="5073983"/>
            <a:ext cx="493819" cy="64623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866" y="5661694"/>
            <a:ext cx="566977" cy="64623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4585" y="6259847"/>
            <a:ext cx="50601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217" y="1987228"/>
            <a:ext cx="3824398" cy="772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131" y="1980082"/>
            <a:ext cx="3840813" cy="7864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187" y="1972936"/>
            <a:ext cx="2669363" cy="7864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3040378" y="436880"/>
            <a:ext cx="6024880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77100" y="1872622"/>
            <a:ext cx="264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33577" y="1780289"/>
            <a:ext cx="1036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6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5814" y="2042995"/>
            <a:ext cx="376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Внимательность</a:t>
            </a:r>
            <a:r>
              <a:rPr lang="ru-RU" sz="3600" dirty="0" smtClean="0"/>
              <a:t>   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4829584" y="1987228"/>
            <a:ext cx="2763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825990" y="1928391"/>
            <a:ext cx="2194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1400" dirty="0" smtClean="0">
                <a:solidFill>
                  <a:srgbClr val="FF0000"/>
                </a:solidFill>
              </a:rPr>
              <a:t>  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7468" y="5304489"/>
            <a:ext cx="1926503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3628" y="2565328"/>
            <a:ext cx="106076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Компас, карта, равнина, атлас, глобус, гора.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056" y="2440750"/>
            <a:ext cx="2609314" cy="1176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344" y="2440750"/>
            <a:ext cx="1700931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2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4319" y="537115"/>
            <a:ext cx="999886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80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земной поверхности.</a:t>
            </a:r>
            <a:endParaRPr lang="ru-RU" sz="4800" dirty="0">
              <a:ln w="22225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162" y="2046446"/>
            <a:ext cx="11354327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как можно больше о формах земной поверхности.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41723" y="3979457"/>
            <a:ext cx="8471999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Познакомиться </a:t>
            </a:r>
            <a:r>
              <a:rPr lang="ru-RU" sz="3200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терминами равнина и </a:t>
            </a:r>
            <a:r>
              <a:rPr lang="ru-RU" sz="320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гора; </a:t>
            </a:r>
            <a:endParaRPr lang="ru-RU" sz="3200" dirty="0">
              <a:ln w="22225">
                <a:solidFill>
                  <a:schemeClr val="tx1"/>
                </a:solidFill>
                <a:prstDash val="solid"/>
              </a:ln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9067" y="4941747"/>
            <a:ext cx="735816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. Узнать, чем отличаются холмы от гор.</a:t>
            </a:r>
            <a:r>
              <a:rPr lang="ru-RU" sz="320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n w="22225">
                <a:solidFill>
                  <a:schemeClr val="tx1"/>
                </a:solidFill>
                <a:prstDash val="solid"/>
              </a:ln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0416" y="3017167"/>
            <a:ext cx="9594614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. Узнать, какие формы земной поверхности бывают;</a:t>
            </a:r>
            <a:r>
              <a:rPr lang="ru-RU" sz="320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n w="22225">
                <a:solidFill>
                  <a:schemeClr val="tx1"/>
                </a:solidFill>
                <a:prstDash val="solid"/>
              </a:ln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1" b="100000" l="326" r="9913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467839"/>
            <a:ext cx="2630994" cy="231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7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795838"/>
            <a:ext cx="11663680" cy="537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21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86" y="929148"/>
            <a:ext cx="10698680" cy="59288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3173" y="0"/>
            <a:ext cx="3529781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Холм и гора. </a:t>
            </a:r>
          </a:p>
        </p:txBody>
      </p:sp>
    </p:spTree>
    <p:extLst>
      <p:ext uri="{BB962C8B-B14F-4D97-AF65-F5344CB8AC3E}">
        <p14:creationId xmlns:p14="http://schemas.microsoft.com/office/powerpoint/2010/main" val="16140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265" y="76745"/>
            <a:ext cx="7975734" cy="678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4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900" y="38644"/>
            <a:ext cx="7975734" cy="67812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3579" y="663777"/>
            <a:ext cx="190184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Вершина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3579" y="1251161"/>
            <a:ext cx="136336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93318" y="1795175"/>
            <a:ext cx="378144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Подошва(подножие)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100000" l="250" r="9925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48232" y="1779407"/>
            <a:ext cx="4888888" cy="48888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6091" y="3376927"/>
            <a:ext cx="2091109" cy="8596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7120" y="4089193"/>
            <a:ext cx="1591194" cy="85961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2581" y="4661354"/>
            <a:ext cx="4041998" cy="859611"/>
          </a:xfrm>
          <a:prstGeom prst="rect">
            <a:avLst/>
          </a:prstGeom>
        </p:spPr>
      </p:pic>
      <p:cxnSp>
        <p:nvCxnSpPr>
          <p:cNvPr id="19" name="Прямая со стрелкой 18"/>
          <p:cNvCxnSpPr/>
          <p:nvPr/>
        </p:nvCxnSpPr>
        <p:spPr>
          <a:xfrm flipH="1">
            <a:off x="4840575" y="3794542"/>
            <a:ext cx="284038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5455903" y="4437391"/>
            <a:ext cx="2126226" cy="280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93318" y="5233515"/>
            <a:ext cx="2938527" cy="18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6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196" y="0"/>
            <a:ext cx="635760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4160" y="2032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32939" y="843279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71886" y="144574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67216" y="263611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95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149</Words>
  <Application>Microsoft Office PowerPoint</Application>
  <PresentationFormat>Широкоэкранный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14</cp:revision>
  <dcterms:created xsi:type="dcterms:W3CDTF">2023-03-22T16:35:30Z</dcterms:created>
  <dcterms:modified xsi:type="dcterms:W3CDTF">2023-11-13T08:42:06Z</dcterms:modified>
</cp:coreProperties>
</file>