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5" r:id="rId11"/>
    <p:sldId id="264" r:id="rId12"/>
    <p:sldId id="267" r:id="rId13"/>
    <p:sldId id="268" r:id="rId14"/>
    <p:sldId id="266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3491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03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91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4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56884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04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3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6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28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6054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45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58A4A95-1427-416F-95B4-67B736A5CF7C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0482D84-E4EB-463E-9B78-12B4793060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092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354" y="2295238"/>
            <a:ext cx="9910617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«Без труда не вытащишь и рыбку из пруда»</a:t>
            </a:r>
            <a:endParaRPr lang="ru-RU" sz="4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29" l="4000" r="94000">
                        <a14:backgroundMark x1="25000" y1="45714" x2="23556" y2="42714"/>
                        <a14:backgroundMark x1="22222" y1="20571" x2="25000" y2="24429"/>
                        <a14:backgroundMark x1="29778" y1="25429" x2="31111" y2="24143"/>
                        <a14:backgroundMark x1="30778" y1="28429" x2="32333" y2="26286"/>
                        <a14:backgroundMark x1="36444" y1="25000" x2="38111" y2="25286"/>
                        <a14:backgroundMark x1="38333" y1="22000" x2="39889" y2="22857"/>
                        <a14:backgroundMark x1="40444" y1="20571" x2="42000" y2="20571"/>
                        <a14:backgroundMark x1="52556" y1="34429" x2="56111" y2="32857"/>
                        <a14:backgroundMark x1="53000" y1="25429" x2="54333" y2="23286"/>
                        <a14:backgroundMark x1="62111" y1="20714" x2="63222" y2="23429"/>
                        <a14:backgroundMark x1="38222" y1="54571" x2="39778" y2="55429"/>
                        <a14:backgroundMark x1="33778" y1="54286" x2="28333" y2="49857"/>
                        <a14:backgroundMark x1="25444" y1="87143" x2="27000" y2="90857"/>
                        <a14:backgroundMark x1="44000" y1="56857" x2="45889" y2="57714"/>
                        <a14:backgroundMark x1="83111" y1="58286" x2="83444" y2="60571"/>
                        <a14:backgroundMark x1="57000" y1="62714" x2="58444" y2="624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11561" y="3181671"/>
            <a:ext cx="4144204" cy="322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4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74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089" y="609599"/>
            <a:ext cx="10625460" cy="415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02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089" y="609599"/>
            <a:ext cx="10625460" cy="415636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14983" y="2512291"/>
            <a:ext cx="1505526" cy="48952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928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56620" y="2512291"/>
            <a:ext cx="1505526" cy="48952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579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1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813" y="1256145"/>
            <a:ext cx="8421922" cy="260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88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398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4764" y="757849"/>
            <a:ext cx="9605818" cy="319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i="1" kern="1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уроке я узнал…</a:t>
            </a:r>
            <a:endParaRPr lang="ru-RU" sz="6000" kern="1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i="1" kern="1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показалось трудным…</a:t>
            </a:r>
            <a:endParaRPr lang="ru-RU" sz="6000" kern="1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i="1" kern="1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на уроке понравилось…</a:t>
            </a:r>
            <a:endParaRPr lang="ru-RU" sz="6000" kern="1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200" r="99400">
                        <a14:foregroundMark x1="19600" y1="40200" x2="55000" y2="56400"/>
                        <a14:foregroundMark x1="35800" y1="36800" x2="30800" y2="54400"/>
                        <a14:foregroundMark x1="25000" y1="39200" x2="35400" y2="36800"/>
                        <a14:foregroundMark x1="26600" y1="48600" x2="34000" y2="54400"/>
                        <a14:foregroundMark x1="55800" y1="23000" x2="53200" y2="44000"/>
                        <a14:foregroundMark x1="51000" y1="25200" x2="73800" y2="25200"/>
                        <a14:foregroundMark x1="65200" y1="26000" x2="65000" y2="372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90314" y="3756314"/>
            <a:ext cx="3101686" cy="31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20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5883" y="345948"/>
            <a:ext cx="6096000" cy="61372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4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100:50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4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800:400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4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600:200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4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1000:500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4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900:300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4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270:90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48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560:80</a:t>
            </a:r>
            <a:endParaRPr lang="ru-RU" sz="4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65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3632" y="999898"/>
            <a:ext cx="3262432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1143000" indent="-1143000">
              <a:buAutoNum type="arabicPlain" startAt="254"/>
            </a:pPr>
            <a:r>
              <a:rPr lang="ru-RU" sz="96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2</a:t>
            </a:r>
            <a:endParaRPr lang="ru-RU" sz="9600" dirty="0" smtClean="0"/>
          </a:p>
          <a:p>
            <a:r>
              <a:rPr lang="ru-RU" sz="96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121  4</a:t>
            </a:r>
          </a:p>
          <a:p>
            <a:r>
              <a:rPr lang="ru-RU" sz="96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142  3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28995" y="131680"/>
            <a:ext cx="62709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3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28994" y="1719950"/>
            <a:ext cx="62709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3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29137" y="3067723"/>
            <a:ext cx="62709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127351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46716" y="953716"/>
            <a:ext cx="5803192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1143000" indent="-1143000">
              <a:buAutoNum type="arabicPlain" startAt="254"/>
            </a:pPr>
            <a:r>
              <a:rPr lang="ru-RU" sz="96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2=508</a:t>
            </a:r>
            <a:endParaRPr lang="ru-RU" sz="9600" dirty="0" smtClean="0"/>
          </a:p>
          <a:p>
            <a:r>
              <a:rPr lang="ru-RU" sz="96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121  4=484</a:t>
            </a:r>
          </a:p>
          <a:p>
            <a:r>
              <a:rPr lang="ru-RU" sz="9600" kern="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142  3=426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26058" y="187274"/>
            <a:ext cx="62709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3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27030" y="1636823"/>
            <a:ext cx="62709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3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26058" y="2966653"/>
            <a:ext cx="62709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37518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8908" y="942109"/>
            <a:ext cx="11259127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kern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Тема: Алгоритм письменного умножения трехзначного числа на однозначное.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6618" y="2752436"/>
            <a:ext cx="11231417" cy="9472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kern="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Цель: Составить алгоритм письменного умножения трехзначного числа на однозначное и научиться его применять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090" y="3854733"/>
            <a:ext cx="3454402" cy="300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1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0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470" y="228486"/>
            <a:ext cx="5335440" cy="637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7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52672"/>
          <a:stretch/>
        </p:blipFill>
        <p:spPr>
          <a:xfrm>
            <a:off x="1416390" y="803565"/>
            <a:ext cx="9741137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5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390" y="803564"/>
            <a:ext cx="9741137" cy="450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1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9270AA94-2367-4B1E-B579-26147B222B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680</TotalTime>
  <Words>76</Words>
  <Application>Microsoft Office PowerPoint</Application>
  <PresentationFormat>Широкоэкранный</PresentationFormat>
  <Paragraphs>27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Franklin Gothic Book</vt:lpstr>
      <vt:lpstr>Times New Roman</vt:lpstr>
      <vt:lpstr>Crop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11</cp:revision>
  <dcterms:created xsi:type="dcterms:W3CDTF">2023-04-26T18:15:01Z</dcterms:created>
  <dcterms:modified xsi:type="dcterms:W3CDTF">2023-11-13T08:49:16Z</dcterms:modified>
</cp:coreProperties>
</file>