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59" r:id="rId4"/>
    <p:sldId id="261" r:id="rId5"/>
    <p:sldId id="267" r:id="rId6"/>
    <p:sldId id="266" r:id="rId7"/>
    <p:sldId id="272" r:id="rId8"/>
    <p:sldId id="273" r:id="rId9"/>
    <p:sldId id="27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CFA"/>
    <a:srgbClr val="FCF7F5"/>
    <a:srgbClr val="F9F1EC"/>
    <a:srgbClr val="F7ECE6"/>
    <a:srgbClr val="F2D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62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53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1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9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37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9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41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5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26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67BD6-963A-4607-88CB-6544CD90966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E02DD-5788-4D12-ADDA-5683F3107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2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7272" y="2447106"/>
            <a:ext cx="9301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i="1" dirty="0">
                <a:ln w="9525">
                  <a:solidFill>
                    <a:srgbClr val="FEFCFA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«Терпение и труд все перетрут.»</a:t>
            </a:r>
          </a:p>
        </p:txBody>
      </p:sp>
    </p:spTree>
    <p:extLst>
      <p:ext uri="{BB962C8B-B14F-4D97-AF65-F5344CB8AC3E}">
        <p14:creationId xmlns:p14="http://schemas.microsoft.com/office/powerpoint/2010/main" val="34510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445" y="2614285"/>
            <a:ext cx="20778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Часы,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632" y="2377967"/>
            <a:ext cx="2962913" cy="16033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745" y="2380962"/>
            <a:ext cx="4438273" cy="16033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094" y="2362796"/>
            <a:ext cx="3353091" cy="1603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9580" y="2351467"/>
            <a:ext cx="2840982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5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1" y="2472931"/>
            <a:ext cx="123058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Часы, щука, чуть-чуть, задача, пища.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565" y="3426491"/>
            <a:ext cx="1065773" cy="743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1" y="3427690"/>
            <a:ext cx="1066892" cy="731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618" y="3461160"/>
            <a:ext cx="901032" cy="628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5111" y="3419102"/>
            <a:ext cx="1081344" cy="741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1321" y="3428174"/>
            <a:ext cx="814505" cy="558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623" y="3456141"/>
            <a:ext cx="902286" cy="6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573" y="1046832"/>
            <a:ext cx="8262731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Начало-первая нота, </a:t>
            </a: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 оленя украшенье.</a:t>
            </a: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endParaRPr lang="ru-RU" sz="3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70"/>
              </a:lnSpc>
              <a:spcAft>
                <a:spcPts val="0"/>
              </a:spcAft>
              <a:tabLst>
                <a:tab pos="198120" algn="l"/>
              </a:tabLs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вместе- место оживленного движенья.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3" y="3299792"/>
            <a:ext cx="3054822" cy="28127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937" l="1417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379" y="3299792"/>
            <a:ext cx="4096273" cy="28127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88229" y="3598182"/>
            <a:ext cx="106631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ln w="22225">
                  <a:solidFill>
                    <a:schemeClr val="tx1"/>
                  </a:solidFill>
                  <a:prstDash val="solid"/>
                </a:ln>
              </a:rPr>
              <a:t>=</a:t>
            </a:r>
            <a:endParaRPr lang="ru-RU" sz="13800" b="1" dirty="0">
              <a:ln w="22225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54722" y="3598183"/>
            <a:ext cx="106631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ln w="22225">
                  <a:solidFill>
                    <a:schemeClr val="tx1"/>
                  </a:solidFill>
                  <a:prstDash val="solid"/>
                </a:ln>
              </a:rPr>
              <a:t>+</a:t>
            </a:r>
            <a:endParaRPr lang="ru-RU" sz="13800" b="1" dirty="0">
              <a:ln w="22225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4547" y="2871988"/>
            <a:ext cx="2942185" cy="29421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81736" y="5804016"/>
            <a:ext cx="228780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46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17350" y="530939"/>
            <a:ext cx="573220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В розетку вилку утюга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Включила бабушка Яга,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А вилки для обеда</a:t>
            </a:r>
            <a:b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Достать сказала деду.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74483" y="623303"/>
            <a:ext cx="1356850" cy="646331"/>
          </a:xfrm>
          <a:prstGeom prst="rect">
            <a:avLst/>
          </a:prstGeom>
          <a:solidFill>
            <a:srgbClr val="FCF7F5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вилку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18681" y="1992877"/>
            <a:ext cx="1386347" cy="646331"/>
          </a:xfrm>
          <a:prstGeom prst="rect">
            <a:avLst/>
          </a:prstGeom>
          <a:solidFill>
            <a:srgbClr val="F9F1EC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вилки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8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9434" y="1223680"/>
            <a:ext cx="11238270" cy="72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sz="360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такое однозначные и многозначные слова?»</a:t>
            </a:r>
            <a:endParaRPr lang="ru-RU" sz="3200" dirty="0" smtClean="0">
              <a:ln w="6600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9434" y="2411411"/>
            <a:ext cx="11238270" cy="10436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n w="660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n w="660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усвоение знаний об однозначных и многозначных </a:t>
            </a:r>
            <a:r>
              <a:rPr lang="ru-RU" sz="2800" dirty="0" smtClean="0">
                <a:ln w="660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словах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ln w="6600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 умения отличать однозначные и многозначные слова.  </a:t>
            </a:r>
          </a:p>
        </p:txBody>
      </p:sp>
    </p:spTree>
    <p:extLst>
      <p:ext uri="{BB962C8B-B14F-4D97-AF65-F5344CB8AC3E}">
        <p14:creationId xmlns:p14="http://schemas.microsoft.com/office/powerpoint/2010/main" val="234878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148" y="1859340"/>
            <a:ext cx="120248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1.Соедините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стрелкой, какое значение имеет слово свежий в каждом из данных предложений.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Вкусно пахнет свежим хлебом.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подул свежий ветер с моря.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испеченный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Подай мне свежую газету.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2.Подчеркните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многозначные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Шляпка, осень, колокольчик, тетрадь, иглы, пальто, кисть, дорога, язык. </a:t>
            </a:r>
          </a:p>
        </p:txBody>
      </p:sp>
    </p:spTree>
    <p:extLst>
      <p:ext uri="{BB962C8B-B14F-4D97-AF65-F5344CB8AC3E}">
        <p14:creationId xmlns:p14="http://schemas.microsoft.com/office/powerpoint/2010/main" val="7320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148" y="1859340"/>
            <a:ext cx="120248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1.Соедините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стрелкой, какое значение имеет слово свежий в каждом из данных предложений.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Вкусно пахнет свежим хлебом.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подул свежий ветер с моря.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испеченный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Подай мне свежую газету.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Прохладный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2.Подчеркните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многозначные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Шляпка, осень, колокольчик, тетрадь, иглы, пальто, кисть, дорога, язык.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365523" y="3195484"/>
            <a:ext cx="3923071" cy="3834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68645" y="3578942"/>
            <a:ext cx="3519949" cy="3834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689987" y="3195484"/>
            <a:ext cx="3598607" cy="7669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5638" y="5644992"/>
            <a:ext cx="10323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305663" y="5644992"/>
            <a:ext cx="173539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181598" y="5642627"/>
            <a:ext cx="76691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990734" y="5640262"/>
            <a:ext cx="8455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868696" y="5629155"/>
            <a:ext cx="78658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7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1768" y="1735233"/>
            <a:ext cx="10299290" cy="2673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на уроке мне было интересно, потому что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-Сегодня на уроке я выполнил все упражнения правильно, потому что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-Сегодня на уроке я допускал ошибки, потому 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252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24</cp:revision>
  <dcterms:created xsi:type="dcterms:W3CDTF">2023-09-26T06:12:56Z</dcterms:created>
  <dcterms:modified xsi:type="dcterms:W3CDTF">2023-11-13T09:54:40Z</dcterms:modified>
</cp:coreProperties>
</file>