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57" r:id="rId7"/>
    <p:sldId id="258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presProps" Target="presProps.xml" /><Relationship Id="rId11" Type="http://schemas.openxmlformats.org/officeDocument/2006/relationships/viewProps" Target="viewProps.xml" /><Relationship Id="rId12" Type="http://schemas.openxmlformats.org/officeDocument/2006/relationships/theme" Target="theme/theme1.xml" /><Relationship Id="rId13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tags" Target="tags/tag1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26" name="Picture 2" descr="C:\Users\Admin\Desktop\1274766_1.jpe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4709"/>
            <a:ext cx="9144000" cy="684818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074" name="Picture 2" descr="C:\Users\Admin\Desktop\d95cd7e97179fe9a2967fc76a6645ca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" y="0"/>
            <a:ext cx="9143999" cy="69532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drape"/>
      </p:transition>
    </mc:Choice>
    <mc:Fallback>
      <p:transition spd="slow">
        <p:fade/>
      </p:transition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098" name="Picture 2" descr="C:\Users\Admin\Desktop\_backgroun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2000">
        <p15:prstTrans prst="wind"/>
      </p:transition>
    </mc:Choice>
    <mc:Fallback>
      <p:transition spd="slow">
        <p:fade/>
      </p:transition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415E20-FEA1-1695-AC45-C070DADEDB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76"/>
            <a:ext cx="9144000" cy="68551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BACE14D-5BB8-7391-05BF-38B0744E2A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1234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spd="slow" p14:dur="3250">
        <p15:prstTrans prst="origami"/>
      </p:transition>
    </mc:Choice>
    <mc:Fallback>
      <p:transition spd="slow">
        <p:fade/>
      </p:transition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50" name="Picture 2" descr="C:\Users\Admin\Desktop\_original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B8473E-3AA4-4036-5DD9-BE66C55A8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7</Slides>
  <Notes>0</Notes>
  <TotalTime>34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baseType="lpstr" size="10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Admin</dc:creator>
  <cp:lastModifiedBy>РАДУГА МБДОУ №7</cp:lastModifiedBy>
  <cp:revision>6</cp:revision>
  <dcterms:created xsi:type="dcterms:W3CDTF">2023-01-17T11:59:07Z</dcterms:created>
  <dcterms:modified xsi:type="dcterms:W3CDTF">2023-11-13T08:29:34Z</dcterms:modified>
</cp:coreProperties>
</file>