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7" r:id="rId3"/>
    <p:sldId id="258" r:id="rId4"/>
    <p:sldId id="259" r:id="rId5"/>
    <p:sldId id="261" r:id="rId6"/>
    <p:sldId id="263" r:id="rId7"/>
    <p:sldId id="264" r:id="rId8"/>
    <p:sldId id="265" r:id="rId9"/>
    <p:sldId id="262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6" autoAdjust="0"/>
    <p:restoredTop sz="94660"/>
  </p:normalViewPr>
  <p:slideViewPr>
    <p:cSldViewPr snapToGrid="0">
      <p:cViewPr varScale="1">
        <p:scale>
          <a:sx n="86" d="100"/>
          <a:sy n="86" d="100"/>
        </p:scale>
        <p:origin x="42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91010-12F4-42F2-A024-395390A2C9EB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546C8-7409-482D-9F4A-A25B5D8FFD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07892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91010-12F4-42F2-A024-395390A2C9EB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546C8-7409-482D-9F4A-A25B5D8FFD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44505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91010-12F4-42F2-A024-395390A2C9EB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546C8-7409-482D-9F4A-A25B5D8FFD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5562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91010-12F4-42F2-A024-395390A2C9EB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546C8-7409-482D-9F4A-A25B5D8FFD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83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91010-12F4-42F2-A024-395390A2C9EB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546C8-7409-482D-9F4A-A25B5D8FFD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39254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91010-12F4-42F2-A024-395390A2C9EB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546C8-7409-482D-9F4A-A25B5D8FFD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67537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91010-12F4-42F2-A024-395390A2C9EB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546C8-7409-482D-9F4A-A25B5D8FFD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6806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91010-12F4-42F2-A024-395390A2C9EB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546C8-7409-482D-9F4A-A25B5D8FFD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01650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91010-12F4-42F2-A024-395390A2C9EB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546C8-7409-482D-9F4A-A25B5D8FFD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5513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91010-12F4-42F2-A024-395390A2C9EB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546C8-7409-482D-9F4A-A25B5D8FFD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7138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91010-12F4-42F2-A024-395390A2C9EB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546C8-7409-482D-9F4A-A25B5D8FFD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8608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B91010-12F4-42F2-A024-395390A2C9EB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8546C8-7409-482D-9F4A-A25B5D8FFD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603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trafaret-decor.ru/sites/default/files/2022-12/%D0%9A%D0%B0%D1%80%D1%82%D0%B8%D0%BD%D0%BA%D0%B0%20%D0%B4%D0%BB%D1%8F%20%D0%BF%D1%80%D0%B5%D0%B7%D0%B5%D0%BD%D1%82%D0%B0%D1%86%D0%B8%D0%B8%20%D0%BF%D0%BE%20%D1%82%D0%B5%D1%85%D0%BD%D0%BE%D0%BB%D0%BE%D0%B3%D0%B8%D0%B8%20%281%29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55833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trafaret-decor.ru/sites/default/files/2022-12/%D0%9A%D0%B0%D1%80%D1%82%D0%B8%D0%BD%D0%BA%D0%B0%20%D0%B4%D0%BB%D1%8F%20%D0%BF%D1%80%D0%B5%D0%B7%D0%B5%D0%BD%D1%82%D0%B0%D1%86%D0%B8%D0%B8%20%D0%BF%D0%BE%20%D1%82%D0%B5%D1%85%D0%BD%D0%BE%D0%BB%D0%BE%D0%B3%D0%B8%D0%B8%20%281%29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26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19450" y="761999"/>
            <a:ext cx="840105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latin typeface="Arial Narrow" panose="020B0606020202030204" pitchFamily="34" charset="0"/>
              </a:rPr>
              <a:t>Пробор</a:t>
            </a:r>
            <a:r>
              <a:rPr lang="ru-RU" sz="3200" dirty="0">
                <a:latin typeface="Arial Narrow" panose="020B0606020202030204" pitchFamily="34" charset="0"/>
              </a:rPr>
              <a:t> — это </a:t>
            </a:r>
            <a:r>
              <a:rPr lang="ru-RU" sz="3200" dirty="0">
                <a:effectLst/>
                <a:latin typeface="Arial Narrow" panose="020B0606020202030204" pitchFamily="34" charset="0"/>
              </a:rPr>
              <a:t>прямая линия, которая разделяет волосяной покров на две равные или не равные части.</a:t>
            </a:r>
            <a:endParaRPr lang="ru-RU" sz="3200" dirty="0">
              <a:latin typeface="Arial Narrow" panose="020B0606020202030204" pitchFamily="34" charset="0"/>
            </a:endParaRPr>
          </a:p>
        </p:txBody>
      </p:sp>
      <p:pic>
        <p:nvPicPr>
          <p:cNvPr id="11266" name="Picture 2" descr="https://pro-dachnikov.com/uploads/posts/2023-01/1673658965_pro-dachnikov-com-p-sait-part-strizhka-muzhskaya-foto-4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27" t="9010" r="32768" b="30826"/>
          <a:stretch/>
        </p:blipFill>
        <p:spPr bwMode="auto">
          <a:xfrm>
            <a:off x="1219199" y="362840"/>
            <a:ext cx="2000251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86496" y="3810000"/>
            <a:ext cx="5486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latin typeface="Arial Narrow" panose="020B0606020202030204" pitchFamily="34" charset="0"/>
              </a:rPr>
              <a:t>Прядь</a:t>
            </a:r>
            <a:r>
              <a:rPr lang="ru-RU" sz="3200" dirty="0">
                <a:latin typeface="Arial Narrow" panose="020B0606020202030204" pitchFamily="34" charset="0"/>
              </a:rPr>
              <a:t> – это отделенное от общей массы некоторое количество волос.</a:t>
            </a:r>
          </a:p>
        </p:txBody>
      </p:sp>
      <p:pic>
        <p:nvPicPr>
          <p:cNvPr id="11270" name="Picture 6" descr="https://www.townmoneysaver.com/Images/home-bg/tms_home_beauty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53" t="23703" r="22346" b="27408"/>
          <a:stretch/>
        </p:blipFill>
        <p:spPr bwMode="auto">
          <a:xfrm>
            <a:off x="6691555" y="3931823"/>
            <a:ext cx="4368800" cy="2443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43532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trafaret-decor.ru/sites/default/files/2022-12/%D0%9A%D0%B0%D1%80%D1%82%D0%B8%D0%BD%D0%BA%D0%B0%20%D0%B4%D0%BB%D1%8F%20%D0%BF%D1%80%D0%B5%D0%B7%D0%B5%D0%BD%D1%82%D0%B0%D1%86%D0%B8%D0%B8%20%D0%BF%D0%BE%20%D1%82%D0%B5%D1%85%D0%BD%D0%BE%D0%BB%D0%BE%D0%B3%D0%B8%D0%B8%20%281%29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05054" y="289794"/>
            <a:ext cx="631174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latin typeface="Arial Narrow" panose="020B0606020202030204" pitchFamily="34" charset="0"/>
              </a:rPr>
              <a:t>Чёлка</a:t>
            </a:r>
            <a:r>
              <a:rPr lang="ru-RU" sz="3200" dirty="0">
                <a:latin typeface="Arial Narrow" panose="020B0606020202030204" pitchFamily="34" charset="0"/>
              </a:rPr>
              <a:t> — необязательный элемент причёски в виде волос, ниспадающих на лоб или щёки.</a:t>
            </a:r>
          </a:p>
          <a:p>
            <a:pPr algn="ctr"/>
            <a:endParaRPr lang="ru-RU" sz="3200" dirty="0">
              <a:latin typeface="Arial Narrow" panose="020B0606020202030204" pitchFamily="34" charset="0"/>
            </a:endParaRPr>
          </a:p>
        </p:txBody>
      </p:sp>
      <p:pic>
        <p:nvPicPr>
          <p:cNvPr id="3" name="Picture 2" descr="https://uhd.name/uploads/posts/2022-09/1662723205_2-uhd-name-p-chelki-dlya-detei-devushka-vkontakte-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20" r="22253" b="56444"/>
          <a:stretch/>
        </p:blipFill>
        <p:spPr bwMode="auto">
          <a:xfrm>
            <a:off x="8249527" y="289794"/>
            <a:ext cx="2894203" cy="2817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apolishuk.com/images/content/1493236779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22" t="31090" r="15233" b="3312"/>
          <a:stretch/>
        </p:blipFill>
        <p:spPr bwMode="auto">
          <a:xfrm>
            <a:off x="1105054" y="2351897"/>
            <a:ext cx="2927705" cy="3974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 flipH="1">
            <a:off x="4462036" y="4020173"/>
            <a:ext cx="73006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Arial Narrow" panose="020B0606020202030204" pitchFamily="34" charset="0"/>
              </a:rPr>
              <a:t>Локон</a:t>
            </a:r>
            <a:r>
              <a:rPr lang="ru-RU" sz="3200" dirty="0">
                <a:latin typeface="Arial Narrow" panose="020B0606020202030204" pitchFamily="34" charset="0"/>
              </a:rPr>
              <a:t> – прядь волос, завитая в трубочку.</a:t>
            </a:r>
          </a:p>
        </p:txBody>
      </p:sp>
    </p:spTree>
    <p:extLst>
      <p:ext uri="{BB962C8B-B14F-4D97-AF65-F5344CB8AC3E}">
        <p14:creationId xmlns:p14="http://schemas.microsoft.com/office/powerpoint/2010/main" val="24004852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trafaret-decor.ru/sites/default/files/2022-12/%D0%9A%D0%B0%D1%80%D1%82%D0%B8%D0%BD%D0%BA%D0%B0%20%D0%B4%D0%BB%D1%8F%20%D0%BF%D1%80%D0%B5%D0%B7%D0%B5%D0%BD%D1%82%D0%B0%D1%86%D0%B8%D0%B8%20%D0%BF%D0%BE%20%D1%82%D0%B5%D1%85%D0%BD%D0%BE%D0%BB%D0%BE%D0%B3%D0%B8%D0%B8%20%281%29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98336" y="502017"/>
            <a:ext cx="101745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Arial Narrow" panose="020B0606020202030204" pitchFamily="34" charset="0"/>
              </a:rPr>
              <a:t>Кудри</a:t>
            </a:r>
            <a:r>
              <a:rPr lang="ru-RU" sz="3200" dirty="0">
                <a:latin typeface="Arial Narrow" panose="020B0606020202030204" pitchFamily="34" charset="0"/>
              </a:rPr>
              <a:t> — форма волос в виде крупных или мелких завитков</a:t>
            </a:r>
          </a:p>
        </p:txBody>
      </p:sp>
      <p:pic>
        <p:nvPicPr>
          <p:cNvPr id="2050" name="Picture 2" descr="https://lawyers-age.ru/wp-content/uploads/2/2/7/227d2f21a74c170050393b239161c756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500" y="1467792"/>
            <a:ext cx="6948487" cy="5009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15100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trafaret-decor.ru/sites/default/files/2022-12/%D0%9A%D0%B0%D1%80%D1%82%D0%B8%D0%BD%D0%BA%D0%B0%20%D0%B4%D0%BB%D1%8F%20%D0%BF%D1%80%D0%B5%D0%B7%D0%B5%D0%BD%D1%82%D0%B0%D1%86%D0%B8%D0%B8%20%D0%BF%D0%BE%20%D1%82%D0%B5%D1%85%D0%BD%D0%BE%D0%BB%D0%BE%D0%B3%D0%B8%D0%B8%20%281%29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C:\Users\svoy9\Downloads\parikmaher (1)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900" y="704850"/>
            <a:ext cx="10629900" cy="5334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385599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trafaret-decor.ru/sites/default/files/2022-12/%D0%9A%D0%B0%D1%80%D1%82%D0%B8%D0%BD%D0%BA%D0%B0%20%D0%B4%D0%BB%D1%8F%20%D0%BF%D1%80%D0%B5%D0%B7%D0%B5%D0%BD%D1%82%D0%B0%D1%86%D0%B8%D0%B8%20%D0%BF%D0%BE%20%D1%82%D0%B5%D1%85%D0%BD%D0%BE%D0%BB%D0%BE%D0%B3%D0%B8%D0%B8%20%281%29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19200" y="1790700"/>
            <a:ext cx="1297305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600" dirty="0">
                <a:latin typeface="Arial Narrow" panose="020B0606020202030204" pitchFamily="34" charset="0"/>
              </a:rPr>
              <a:t>Парикмахер</a:t>
            </a:r>
          </a:p>
        </p:txBody>
      </p:sp>
    </p:spTree>
    <p:extLst>
      <p:ext uri="{BB962C8B-B14F-4D97-AF65-F5344CB8AC3E}">
        <p14:creationId xmlns:p14="http://schemas.microsoft.com/office/powerpoint/2010/main" val="25124685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trafaret-decor.ru/sites/default/files/2022-12/%D0%9A%D0%B0%D1%80%D1%82%D0%B8%D0%BD%D0%BA%D0%B0%20%D0%B4%D0%BB%D1%8F%20%D0%BF%D1%80%D0%B5%D0%B7%D0%B5%D0%BD%D1%82%D0%B0%D1%86%D0%B8%D0%B8%20%D0%BF%D0%BE%20%D1%82%D0%B5%D1%85%D0%BD%D0%BE%D0%BB%D0%BE%D0%B3%D0%B8%D0%B8%20%281%29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33450" y="1720839"/>
            <a:ext cx="11029950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>
                <a:latin typeface="Arial Narrow" panose="020B0606020202030204" pitchFamily="34" charset="0"/>
              </a:rPr>
              <a:t>Парикмахер</a:t>
            </a:r>
            <a:r>
              <a:rPr lang="ru-RU" sz="5400" dirty="0">
                <a:latin typeface="Arial Narrow" panose="020B0606020202030204" pitchFamily="34" charset="0"/>
              </a:rPr>
              <a:t>-это </a:t>
            </a:r>
            <a:r>
              <a:rPr lang="ru-RU" sz="5400" dirty="0">
                <a:effectLst/>
                <a:latin typeface="Arial Narrow" panose="020B0606020202030204" pitchFamily="34" charset="0"/>
              </a:rPr>
              <a:t>человек, чьим занятием является стрижка или укладка волос с целью изменения или поддержания имиджа человека.</a:t>
            </a:r>
            <a:r>
              <a:rPr lang="ru-RU" sz="5400" dirty="0">
                <a:latin typeface="Arial Narrow" panose="020B060602020203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650399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trafaret-decor.ru/sites/default/files/2022-12/%D0%9A%D0%B0%D1%80%D1%82%D0%B8%D0%BD%D0%BA%D0%B0%20%D0%B4%D0%BB%D1%8F%20%D0%BF%D1%80%D0%B5%D0%B7%D0%B5%D0%BD%D1%82%D0%B0%D1%86%D0%B8%D0%B8%20%D0%BF%D0%BE%20%D1%82%D0%B5%D1%85%D0%BD%D0%BE%D0%BB%D0%BE%D0%B3%D0%B8%D0%B8%20%281%29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s://www.syl.ru/misc/i/ai/411690/274097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1" y="212471"/>
            <a:ext cx="5410200" cy="6433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248525" y="2105559"/>
            <a:ext cx="494347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>
                <a:latin typeface="Arial Narrow" panose="020B0606020202030204" pitchFamily="34" charset="0"/>
              </a:rPr>
              <a:t>Цирюльник</a:t>
            </a:r>
          </a:p>
        </p:txBody>
      </p:sp>
    </p:spTree>
    <p:extLst>
      <p:ext uri="{BB962C8B-B14F-4D97-AF65-F5344CB8AC3E}">
        <p14:creationId xmlns:p14="http://schemas.microsoft.com/office/powerpoint/2010/main" val="5692597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trafaret-decor.ru/sites/default/files/2022-12/%D0%9A%D0%B0%D1%80%D1%82%D0%B8%D0%BD%D0%BA%D0%B0%20%D0%B4%D0%BB%D1%8F%20%D0%BF%D1%80%D0%B5%D0%B7%D0%B5%D0%BD%D1%82%D0%B0%D1%86%D0%B8%D0%B8%20%D0%BF%D0%BE%20%D1%82%D0%B5%D1%85%D0%BD%D0%BE%D0%BB%D0%BE%D0%B3%D0%B8%D0%B8%20%281%29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klubmama.ru/uploads/posts/2022-09/1663008776_5-klubmama-ru-p-applikatsiya-ya-parikmakher-foto-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8744" y="413542"/>
            <a:ext cx="8354511" cy="6030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7827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trafaret-decor.ru/sites/default/files/2022-12/%D0%9A%D0%B0%D1%80%D1%82%D0%B8%D0%BD%D0%BA%D0%B0%20%D0%B4%D0%BB%D1%8F%20%D0%BF%D1%80%D0%B5%D0%B7%D0%B5%D0%BD%D1%82%D0%B0%D1%86%D0%B8%D0%B8%20%D0%BF%D0%BE%20%D1%82%D0%B5%D1%85%D0%BD%D0%BE%D0%BB%D0%BE%D0%B3%D0%B8%D0%B8%20%281%29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00150" y="1428750"/>
            <a:ext cx="1061085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>
                <a:latin typeface="Arial Narrow" panose="020B0606020202030204" pitchFamily="34" charset="0"/>
              </a:rPr>
              <a:t>Аппликация</a:t>
            </a:r>
            <a:r>
              <a:rPr lang="ru-RU" sz="4800" dirty="0">
                <a:latin typeface="Arial Narrow" panose="020B0606020202030204" pitchFamily="34" charset="0"/>
              </a:rPr>
              <a:t> - это способ создания художественных изображений из различных форм, фигур, вырезанных из какого-либо материала и наклеенных или нашитых на соответствующий фон.</a:t>
            </a:r>
          </a:p>
          <a:p>
            <a:endParaRPr lang="ru-RU" sz="48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90036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trafaret-decor.ru/sites/default/files/2022-12/%D0%9A%D0%B0%D1%80%D1%82%D0%B8%D0%BD%D0%BA%D0%B0%20%D0%B4%D0%BB%D1%8F%20%D0%BF%D1%80%D0%B5%D0%B7%D0%B5%D0%BD%D1%82%D0%B0%D1%86%D0%B8%D0%B8%20%D0%BF%D0%BE%20%D1%82%D0%B5%D1%85%D0%BD%D0%BE%D0%BB%D0%BE%D0%B3%D0%B8%D0%B8%20%281%29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95350" y="1866242"/>
            <a:ext cx="11296650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>
                <a:latin typeface="Arial Narrow" panose="020B0606020202030204" pitchFamily="34" charset="0"/>
              </a:rPr>
              <a:t>Тема урока: </a:t>
            </a:r>
            <a:r>
              <a:rPr lang="ru-RU" sz="8800" dirty="0">
                <a:latin typeface="Arial Narrow" panose="020B0606020202030204" pitchFamily="34" charset="0"/>
              </a:rPr>
              <a:t>Аппликация. Делаем прическу. </a:t>
            </a:r>
          </a:p>
          <a:p>
            <a:endParaRPr lang="ru-RU" sz="54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06336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trafaret-decor.ru/sites/default/files/2022-12/%D0%9A%D0%B0%D1%80%D1%82%D0%B8%D0%BD%D0%BA%D0%B0%20%D0%B4%D0%BB%D1%8F%20%D0%BF%D1%80%D0%B5%D0%B7%D0%B5%D0%BD%D1%82%D0%B0%D1%86%D0%B8%D0%B8%20%D0%BF%D0%BE%20%D1%82%D0%B5%D1%85%D0%BD%D0%BE%D0%BB%D0%BE%D0%B3%D0%B8%D0%B8%20%281%29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s://avatars.mds.yandex.net/i?id=bd6c305657c97ac5835dfd0ad2a08f56_l-5205087-images-thumbs&amp;n=1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4" t="19802"/>
          <a:stretch/>
        </p:blipFill>
        <p:spPr bwMode="auto">
          <a:xfrm>
            <a:off x="2514600" y="466724"/>
            <a:ext cx="7642582" cy="5924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793361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1050</TotalTime>
  <Words>116</Words>
  <Application>Microsoft Office PowerPoint</Application>
  <PresentationFormat>Широкоэкранный</PresentationFormat>
  <Paragraphs>10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Arial Narrow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 Свой</dc:creator>
  <cp:lastModifiedBy>АЛ СВОЙ</cp:lastModifiedBy>
  <cp:revision>8</cp:revision>
  <dcterms:created xsi:type="dcterms:W3CDTF">2023-05-08T19:29:35Z</dcterms:created>
  <dcterms:modified xsi:type="dcterms:W3CDTF">2023-11-13T09:03:12Z</dcterms:modified>
</cp:coreProperties>
</file>