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7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2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53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97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6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39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9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2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57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CE99B-3E56-4099-98CA-AE1B85994FB6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15042-D1B9-44F0-AA70-0A22638A8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1521" y="174782"/>
            <a:ext cx="87360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*5=65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=65:5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=(50+15):5 = 50:5+15:5=10+3=13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=13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13*5=65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65=65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98277" y="3429001"/>
            <a:ext cx="8013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60: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 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=60:4= (40+20):4=40:4+20:4=10+5=15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=15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60:15=4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</a:t>
            </a:r>
          </a:p>
        </p:txBody>
      </p:sp>
    </p:spTree>
    <p:extLst>
      <p:ext uri="{BB962C8B-B14F-4D97-AF65-F5344CB8AC3E}">
        <p14:creationId xmlns:p14="http://schemas.microsoft.com/office/powerpoint/2010/main" val="302921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AutoShape 2" descr="сундук.webp (608×395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73" b="89873" l="50822" r="950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987"/>
          <a:stretch/>
        </p:blipFill>
        <p:spPr>
          <a:xfrm>
            <a:off x="3278187" y="-144463"/>
            <a:ext cx="6096000" cy="74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55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43500" y="-171450"/>
            <a:ext cx="3390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</a:p>
        </p:txBody>
      </p:sp>
    </p:spTree>
    <p:extLst>
      <p:ext uri="{BB962C8B-B14F-4D97-AF65-F5344CB8AC3E}">
        <p14:creationId xmlns:p14="http://schemas.microsoft.com/office/powerpoint/2010/main" val="3941937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850" y="0"/>
            <a:ext cx="69722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3850" y="0"/>
            <a:ext cx="5048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Конек-пигмей</a:t>
            </a:r>
          </a:p>
        </p:txBody>
      </p:sp>
    </p:spTree>
    <p:extLst>
      <p:ext uri="{BB962C8B-B14F-4D97-AF65-F5344CB8AC3E}">
        <p14:creationId xmlns:p14="http://schemas.microsoft.com/office/powerpoint/2010/main" val="1625839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0" y="-171450"/>
            <a:ext cx="40576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>
                <a:solidFill>
                  <a:schemeClr val="bg1"/>
                </a:solidFill>
              </a:rPr>
              <a:t>Марлин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50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5350" y="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Осьминоги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1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67200" y="5934670"/>
            <a:ext cx="4552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bg1"/>
                </a:solidFill>
              </a:rPr>
              <a:t>Губка-арфа</a:t>
            </a:r>
          </a:p>
        </p:txBody>
      </p:sp>
    </p:spTree>
    <p:extLst>
      <p:ext uri="{BB962C8B-B14F-4D97-AF65-F5344CB8AC3E}">
        <p14:creationId xmlns:p14="http://schemas.microsoft.com/office/powerpoint/2010/main" val="3020432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33900" y="5486400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Рыба-клоун </a:t>
            </a:r>
          </a:p>
        </p:txBody>
      </p:sp>
    </p:spTree>
    <p:extLst>
      <p:ext uri="{BB962C8B-B14F-4D97-AF65-F5344CB8AC3E}">
        <p14:creationId xmlns:p14="http://schemas.microsoft.com/office/powerpoint/2010/main" val="3026251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6800" y="2028617"/>
            <a:ext cx="28003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3925" y="2028616"/>
            <a:ext cx="32956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96263" y="2028616"/>
            <a:ext cx="30289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Вариант</a:t>
            </a:r>
          </a:p>
          <a:p>
            <a:r>
              <a:rPr lang="ru-RU" sz="4400" dirty="0"/>
              <a:t>72</a:t>
            </a:r>
          </a:p>
          <a:p>
            <a:r>
              <a:rPr lang="ru-RU" sz="4400" dirty="0"/>
              <a:t>99</a:t>
            </a:r>
          </a:p>
          <a:p>
            <a:r>
              <a:rPr lang="ru-RU" sz="4400" dirty="0"/>
              <a:t>98</a:t>
            </a:r>
          </a:p>
        </p:txBody>
      </p:sp>
    </p:spTree>
    <p:extLst>
      <p:ext uri="{BB962C8B-B14F-4D97-AF65-F5344CB8AC3E}">
        <p14:creationId xmlns:p14="http://schemas.microsoft.com/office/powerpoint/2010/main" val="3623860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0600" y="674401"/>
            <a:ext cx="93154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</a:p>
          <a:p>
            <a:pPr marL="342900" indent="-342900">
              <a:buAutoNum type="arabicPeriod"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 </a:t>
            </a:r>
          </a:p>
          <a:p>
            <a:pPr marL="342900" indent="-342900">
              <a:buAutoNum type="arabicPeriod"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r>
          </a:p>
          <a:p>
            <a:pPr marL="342900" indent="-342900">
              <a:buAutoNum type="arabicPeriod"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74502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258" y="257176"/>
            <a:ext cx="4533900" cy="63436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008" y="257176"/>
            <a:ext cx="504825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2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67532" y="948690"/>
            <a:ext cx="185693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1. 42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2. 15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5. 11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6. 15</a:t>
            </a:r>
          </a:p>
          <a:p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68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697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54548" y="0"/>
            <a:ext cx="6513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корабля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328811"/>
            <a:ext cx="554355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Название: 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Вес: 211360 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Предназначение: путешествия 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886" y="1328812"/>
            <a:ext cx="6486364" cy="50148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90639" y="1326104"/>
            <a:ext cx="30957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Христофор Колумб </a:t>
            </a:r>
          </a:p>
        </p:txBody>
      </p:sp>
    </p:spTree>
    <p:extLst>
      <p:ext uri="{BB962C8B-B14F-4D97-AF65-F5344CB8AC3E}">
        <p14:creationId xmlns:p14="http://schemas.microsoft.com/office/powerpoint/2010/main" val="305968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697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550" y="-22697"/>
            <a:ext cx="86106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1238250"/>
            <a:ext cx="6477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Христофор Колумб пересёк океан и открыл неведомую тогда землю – Америку</a:t>
            </a:r>
          </a:p>
        </p:txBody>
      </p:sp>
    </p:spTree>
    <p:extLst>
      <p:ext uri="{BB962C8B-B14F-4D97-AF65-F5344CB8AC3E}">
        <p14:creationId xmlns:p14="http://schemas.microsoft.com/office/powerpoint/2010/main" val="2723170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9700" y="2190750"/>
            <a:ext cx="1036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умножения и деления </a:t>
            </a:r>
          </a:p>
          <a:p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709" b="87342" l="2796" r="516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266" r="47040" b="4050"/>
          <a:stretch/>
        </p:blipFill>
        <p:spPr>
          <a:xfrm>
            <a:off x="2273300" y="-337604"/>
            <a:ext cx="7251700" cy="753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89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-89756"/>
            <a:ext cx="120586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изготовления 5 одинаковых сундуков потребовалось заготовить 20 прямоугольных и 10 квадратных дощечек. Сколько всего дощечек идет на 1 сундук?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95866"/>
              </p:ext>
            </p:extLst>
          </p:nvPr>
        </p:nvGraphicFramePr>
        <p:xfrm>
          <a:off x="400575" y="1592962"/>
          <a:ext cx="11410949" cy="28647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02731">
                  <a:extLst>
                    <a:ext uri="{9D8B030D-6E8A-4147-A177-3AD203B41FA5}">
                      <a16:colId xmlns:a16="http://schemas.microsoft.com/office/drawing/2014/main" val="3185356880"/>
                    </a:ext>
                  </a:extLst>
                </a:gridCol>
                <a:gridCol w="3804109">
                  <a:extLst>
                    <a:ext uri="{9D8B030D-6E8A-4147-A177-3AD203B41FA5}">
                      <a16:colId xmlns:a16="http://schemas.microsoft.com/office/drawing/2014/main" val="990047942"/>
                    </a:ext>
                  </a:extLst>
                </a:gridCol>
                <a:gridCol w="3804109">
                  <a:extLst>
                    <a:ext uri="{9D8B030D-6E8A-4147-A177-3AD203B41FA5}">
                      <a16:colId xmlns:a16="http://schemas.microsoft.com/office/drawing/2014/main" val="3786414849"/>
                    </a:ext>
                  </a:extLst>
                </a:gridCol>
              </a:tblGrid>
              <a:tr h="1578977">
                <a:tc>
                  <a:txBody>
                    <a:bodyPr/>
                    <a:lstStyle/>
                    <a:p>
                      <a:pPr marR="36195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2682862"/>
                  </a:ext>
                </a:extLst>
              </a:tr>
              <a:tr h="580911"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808673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5453535"/>
                  </a:ext>
                </a:extLst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3646499" y="3308176"/>
            <a:ext cx="264633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3679" y="1562046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Количество сундуков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262827" y="1469455"/>
            <a:ext cx="368644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Количество квадратных дощечек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8080972" y="1435392"/>
            <a:ext cx="36957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Количество прямоугольных дощечек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4408" y="3092733"/>
            <a:ext cx="495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93830" y="3908165"/>
            <a:ext cx="208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32026" y="3094393"/>
            <a:ext cx="1419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54480" y="3853978"/>
            <a:ext cx="1232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?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9585187" y="3130564"/>
            <a:ext cx="1420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20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9608009" y="3806281"/>
            <a:ext cx="888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?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527185" y="4481998"/>
            <a:ext cx="95251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Решение. </a:t>
            </a:r>
          </a:p>
          <a:p>
            <a:pPr lvl="0"/>
            <a:r>
              <a:rPr lang="en-US" sz="2800" dirty="0"/>
              <a:t>1)</a:t>
            </a:r>
            <a:r>
              <a:rPr lang="ru-RU" sz="2800" dirty="0"/>
              <a:t>10:5=2 (д.) квадратных дощечек для 1 сундука </a:t>
            </a:r>
          </a:p>
          <a:p>
            <a:pPr lvl="0"/>
            <a:r>
              <a:rPr lang="en-US" sz="2800" dirty="0"/>
              <a:t>2) </a:t>
            </a:r>
            <a:r>
              <a:rPr lang="ru-RU" sz="2800" dirty="0"/>
              <a:t>20:5=4 (д.) прямоугольных дощечек для 1 сундука </a:t>
            </a:r>
          </a:p>
          <a:p>
            <a:pPr marL="342900" indent="-342900">
              <a:buAutoNum type="arabicParenR" startAt="3"/>
            </a:pPr>
            <a:r>
              <a:rPr lang="ru-RU" sz="2800" dirty="0"/>
              <a:t>4+2=6 (д.) всего </a:t>
            </a:r>
            <a:endParaRPr lang="en-US" sz="2800" dirty="0"/>
          </a:p>
          <a:p>
            <a:r>
              <a:rPr lang="ru-RU" sz="2800" dirty="0"/>
              <a:t>Ответ: 6 дощечек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6521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6500" y="1588532"/>
            <a:ext cx="85915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способ решения задачи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 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20+10=30 (д.) для 5 сундуков 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30:5=6 (д.) для 1 сундука 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 дощечек.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4061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210</Words>
  <Application>Microsoft Office PowerPoint</Application>
  <PresentationFormat>Широкоэкранный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Свой</dc:creator>
  <cp:lastModifiedBy>АЛ СВОЙ</cp:lastModifiedBy>
  <cp:revision>13</cp:revision>
  <dcterms:created xsi:type="dcterms:W3CDTF">2023-01-31T14:11:53Z</dcterms:created>
  <dcterms:modified xsi:type="dcterms:W3CDTF">2023-11-13T07:54:42Z</dcterms:modified>
</cp:coreProperties>
</file>