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61E43-1DDE-4B11-9766-AE0BE0C30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18147B-E993-48C5-82D5-BC861355F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095793-C1FB-45A8-8330-EDE0C2BD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05585E-B0BE-4CA7-991C-2B8E0820E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936E07-3E6F-4F56-A2D5-F7E4CB839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3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0D705-D211-41A3-9957-B6DDA0F08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B11F01-2B93-4C42-B96F-6592646C50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F0935D-08A0-40BD-B721-09EAE8A33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0F9DFD-280B-46E8-91F2-718328E90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66D9D8-9289-4ADE-AE05-4F0DF99F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5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722A69-E662-4D80-B4C1-8C865F9332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A989C6-DBFC-480E-B2D6-ED8C8EFE3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ACAB33-B53F-42DD-B8C2-59E807B6E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0BBA2B-34D7-4BBE-BC20-86745DB31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51C9E2-8D6E-4127-B1E6-E5BABBAD7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0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CD756-33EB-4CE7-A67C-F30501C30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73F113-1710-4541-8520-2064BE1E3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75B123-0E53-43D7-B41E-FB62DFE2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012CA7-7CD0-41D7-8799-41E9AFFBD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2513E1-376B-49FB-95F7-8F14E3E5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9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EB124-9113-44ED-A3FE-8B7B6CD04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C12486-5175-4498-ADDC-53E8E58EC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46F03D-9C31-48FC-9C8A-BEA247B7C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1ED607-C8D0-4B9B-B532-BC0D0EB40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8D94C-D05B-47A2-B0A8-EEFE65310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302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B9223-1E68-4D46-9E77-E857119CF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266285-AAA3-4A57-BB26-DA8C8BC1F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79A792-AF8A-4215-BBD0-97184CB11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1DE3FF-1EFA-4462-AD4A-4933AF08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2A9E60-AAB6-4C55-B706-8142DFBCA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BEB433-FCD3-4372-A886-77769AE0D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7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C53B6B-B68B-477D-9BD3-E02388DAF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5E4ECB-31DC-4F87-B475-ED353496A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A41146-C81C-4031-B467-55195A080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E37173F-22C6-447B-8EC3-54385F4DF2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999783B-8E9F-4DF6-807F-1EB9DE9CB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817F55-3593-4F05-99F6-3F44D7460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29AE53D-3618-4D50-B328-82ACFED61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082EE32-4C28-4B8A-A75B-5799CAD9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8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855CCC-0F5C-42A0-88B6-7C70CC529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A78AC3-A7A2-4321-AB6C-1550DE2C9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BB477EE-FF6A-4FD5-B9BE-EA80F140A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583AE23-3D1B-4EEE-9A4A-7159F29B7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261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EEAEFE-D41C-4A10-8535-B04D3DB24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098EDC-7882-4C84-9B04-391309A8C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582ED8-B8E1-4D52-8B30-CDFBB40A6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4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2EEF7-2B86-4A89-8588-D281978C9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B8EF2F-88C0-49CB-8A9C-456A31D80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389FFB-D0DA-4DE3-88F4-EE58EB0D0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628088-27D8-4107-8377-9F6E917F9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21432D-DA32-4897-B696-6A17E6834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6733C6-442F-423F-AB53-80A481C96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93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F2828-A9F0-4BAB-AE25-FD6AEAE71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1936D8-6158-4378-9F06-30DFAC78CC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5DED9E-5A55-4B6A-A0EA-469A91F35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053940-29D7-4952-90BE-39C936B4F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6AF4E1-6149-4231-A1F8-1A8CAAB12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C361E9-0C93-43FC-B677-10F1CDA9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74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A9AD0A-D78C-46F7-9FE2-4EEB98E5D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AD8920-954A-4D00-8DF6-86AF20B14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07A99B-C63E-4011-80C7-57F18BA5B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E0B1-3F2C-45DF-BAEB-8140ECA988A2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F31ECB-1F24-4920-BF01-FA4340C48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F01E85-4638-43B2-AEF2-EC936B693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802DC-E162-4791-94E0-1E324AC02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8A24AC62-F506-497F-81BC-9267497CD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C4BD8D-699A-4035-BCEC-C6CABFB171CF}"/>
              </a:ext>
            </a:extLst>
          </p:cNvPr>
          <p:cNvSpPr txBox="1"/>
          <p:nvPr/>
        </p:nvSpPr>
        <p:spPr>
          <a:xfrm>
            <a:off x="2535982" y="1168702"/>
            <a:ext cx="8088922" cy="20633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>
                <a:ln w="22225">
                  <a:noFill/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профессии важны!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578B3B-F555-4268-89FA-4AB6AE8AB9D5}"/>
              </a:ext>
            </a:extLst>
          </p:cNvPr>
          <p:cNvSpPr txBox="1"/>
          <p:nvPr/>
        </p:nvSpPr>
        <p:spPr>
          <a:xfrm>
            <a:off x="5304974" y="3790705"/>
            <a:ext cx="6654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узнать о важности профессий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4E95172-53A8-4ED9-A91F-BA38ACEE9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429000"/>
            <a:ext cx="6072885" cy="354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771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соня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D1DD7D84-E4A6-4140-822D-3F3CC4636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069" y="1989443"/>
            <a:ext cx="7641859" cy="477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134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высыханию краски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B9DA73-E9E1-42B0-8391-03217C438A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54" y="1765508"/>
            <a:ext cx="5533892" cy="508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309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Переворачиватель пингвинов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B8324C0-A05F-4C11-9DCA-D26B68C3D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2831" y="1360073"/>
            <a:ext cx="7326336" cy="549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175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собеседник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4A610E95-2E0E-41B3-824A-61159381B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5902" y="1171265"/>
            <a:ext cx="7420195" cy="519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583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8" y="716817"/>
            <a:ext cx="10289344" cy="13255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Станция: работаем вместе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9BC7E636-4489-4353-895E-C5C577387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328" y="2042380"/>
            <a:ext cx="5746652" cy="418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9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66A3080-016C-434D-81F0-96D23C923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578B3B-F555-4268-89FA-4AB6AE8AB9D5}"/>
              </a:ext>
            </a:extLst>
          </p:cNvPr>
          <p:cNvSpPr txBox="1"/>
          <p:nvPr/>
        </p:nvSpPr>
        <p:spPr>
          <a:xfrm>
            <a:off x="2869810" y="2890390"/>
            <a:ext cx="73011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основной род занятий, 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деятельности людей</a:t>
            </a:r>
          </a:p>
        </p:txBody>
      </p:sp>
    </p:spTree>
    <p:extLst>
      <p:ext uri="{BB962C8B-B14F-4D97-AF65-F5344CB8AC3E}">
        <p14:creationId xmlns:p14="http://schemas.microsoft.com/office/powerpoint/2010/main" val="118801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9E4DDD75-9CF4-4E75-A550-EE173CCB8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2409"/>
            <a:ext cx="12192000" cy="51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8" y="716817"/>
            <a:ext cx="10289344" cy="13255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мир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23275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8" y="716817"/>
            <a:ext cx="10289344" cy="13255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Станция: угадай профессию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D5F35F0-135C-4F09-9298-D039F23020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22831" y="5511263"/>
            <a:ext cx="5369170" cy="134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1FE33854-74EA-4E07-9610-708E856A3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84" y="295421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00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8" y="716817"/>
            <a:ext cx="10289344" cy="13255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Станция: как можно больше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D5F35F0-135C-4F09-9298-D039F23020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1131" y="5630951"/>
            <a:ext cx="4890869" cy="122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E872C306-E8E6-43C1-902B-25ABB1D532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679" y="3374683"/>
            <a:ext cx="8054962" cy="288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4B5A6C80-21E8-4A65-A6F6-8AD876B804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6060" y="1453487"/>
            <a:ext cx="7608789" cy="236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824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8" y="716817"/>
            <a:ext cx="102893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Станция: самые-самые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D5F35F0-135C-4F09-9298-D039F23020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1131" y="5630951"/>
            <a:ext cx="4890869" cy="122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7D6DFCFC-A032-4B94-ABE4-D9B1EEA74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954" y="1649863"/>
            <a:ext cx="5538091" cy="416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47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Обнимальщик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1EA5B06-60BB-489D-94B6-42F1E90C2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368" y="1620771"/>
            <a:ext cx="6756016" cy="454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33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Расправитель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морщин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AE98FB6-59D8-4F6B-8535-69B187FE39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7600" y="1711096"/>
            <a:ext cx="6616797" cy="510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405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EB8FE06E-7836-414B-B870-A8DCE39BC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2875450-90E2-45A3-AAEF-BA53A904EF6F}"/>
              </a:ext>
            </a:extLst>
          </p:cNvPr>
          <p:cNvSpPr txBox="1">
            <a:spLocks/>
          </p:cNvSpPr>
          <p:nvPr/>
        </p:nvSpPr>
        <p:spPr>
          <a:xfrm>
            <a:off x="951327" y="491733"/>
            <a:ext cx="1028934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Ловец муравьёв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2CC960AC-0CEB-4042-AF43-0BFB09920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1208" y="1600309"/>
            <a:ext cx="6909582" cy="518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922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55</Words>
  <Application>Microsoft Office PowerPoint</Application>
  <PresentationFormat>Широкоэкранный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Щемелинина</dc:creator>
  <cp:lastModifiedBy>User</cp:lastModifiedBy>
  <cp:revision>10</cp:revision>
  <dcterms:created xsi:type="dcterms:W3CDTF">2022-12-10T09:43:26Z</dcterms:created>
  <dcterms:modified xsi:type="dcterms:W3CDTF">2023-11-13T09:37:08Z</dcterms:modified>
</cp:coreProperties>
</file>