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72" r:id="rId4"/>
    <p:sldId id="257" r:id="rId5"/>
    <p:sldId id="258" r:id="rId6"/>
    <p:sldId id="259" r:id="rId7"/>
    <p:sldId id="260" r:id="rId8"/>
    <p:sldId id="262" r:id="rId9"/>
    <p:sldId id="263" r:id="rId10"/>
    <p:sldId id="273" r:id="rId11"/>
    <p:sldId id="264" r:id="rId12"/>
    <p:sldId id="265" r:id="rId13"/>
    <p:sldId id="267" r:id="rId14"/>
    <p:sldId id="26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D581C0-37B1-4A49-B23A-FE4B7117E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8E1F9C-37BE-4373-8114-391FB00C1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BFA3F8-02E0-4EA0-8F3E-E25336B7A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15C3AE-B72F-4008-8F82-DFA1AD59E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F631DD-16B3-45BD-899C-F4FEF5ED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764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47712A-5694-4090-A3FA-578FC8B3A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FFF085-A5C9-4CA7-AD61-FE5556BDB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8C4082-1187-4EAD-883A-44DEC295C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308F5C-A9B0-4752-9F92-E6275304F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753864-5714-40A2-AFC3-E3ADA9730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59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6CC51DA-0A6C-4216-8A4F-FF1CD878FE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3438B4-3830-4626-B042-A6CB4EF31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FF099D-7C92-480D-A3DB-10235F798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1C3C53-505F-47DE-9C08-F7FF8EDD4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F3697-BAAE-404D-BF8A-F098F99B6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25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DF186E-A4B5-44DA-A8B9-0BACAD473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47C59D-5630-4E82-9088-C9B49A9E3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5F17B3-28D1-4D5F-BBD1-1E23D2307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B526C6-43CF-432E-BD41-5B4CF2794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BE6757-58A6-4F90-9FCA-B4A115764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895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F96BFC-794C-429B-9A06-219FAF352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E12F9F-4B5B-4EE7-A8C5-F6A46C0AB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52FF62-73B2-4914-AD70-7531035FC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F80226-2114-4459-A101-1AE8D1762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2FCCFB-93DD-4923-87ED-314D3945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2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02CAD-45BC-4354-AF80-4415270FB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28574C-FB14-4B2C-A813-881B4FDFB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9F8414-B5EB-4825-84C7-C9A7DFA42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E7B224-BF7C-4980-A69D-9A92A5B4F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B3BAD3-E6C6-4C01-8E4C-A14937415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471F45-7597-492D-B0A9-09CE9CE10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8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8EE4E-19D7-4789-AC24-AA2C78205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5E3770-20FB-446F-AD19-6CF230685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C8F7F6-EEF9-4814-98BF-1249934FE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0A19B0-33C3-43A6-9533-6C6909321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E42B1E-EC2E-414B-B7E8-1600C3C24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3AA105-9A6F-406B-B8DE-2457D53EE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D6E091C-6436-47C2-8C3A-9F981589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0E11B01-468C-4373-A9A4-EC3BAA7D7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51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F566B7-ED22-4EF0-BDE1-BC9FCB2A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D8AEEF7-B9AB-442F-B3F5-FBB6ABC63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049121E-BE58-4937-AEF2-6AE240F2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3A052C-F67D-4E9E-B0F7-872ACBF61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04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7D1155A-D236-48C7-B398-29E65C5D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32A3D3-35E5-4D0E-AA00-ADE8A29FE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7E37791-1783-4536-85DE-718D65B71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15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8619A5-AD31-43A9-BD2F-D81D434B9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696468-75D7-422C-B8DF-87730BCB7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41A86A-D3AF-4C06-9855-2E1A7D879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595D57-5675-4BA7-8716-11CC98F15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74CFF0-B631-4C01-8F49-C50BC8B7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47B979-92AE-4F0F-9039-FBFAB6BA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7A538-8CA5-4A80-BE8B-88E0574F8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CD2283C-961A-4D0D-8A83-399623F5D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68F89F-552C-4243-9F82-8AF243DB1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46BC7A-A18A-449F-85BA-AD1A3C38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ED398C-4D96-4370-BB09-33397F5E5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1E2143-BA5E-4E65-90C0-23168CF05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6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B3D58-A40C-4D86-8464-88B8065A5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863112-0A7C-4571-973A-60F6308BF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C675A3-03B7-4283-BD22-630BF6D92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74231-1A93-4331-A17C-7A1EE23EA1C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405A90-E407-4419-AFF8-C8D2EF573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5B2625-3410-404D-8DE5-0222F06EC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8B396-5233-4C42-BCEC-EAB15693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9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89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639192" y="906365"/>
            <a:ext cx="11443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частицы НЕ с глаголами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C40AF1-4C66-4C91-AA8A-4605A245D87B}"/>
              </a:ext>
            </a:extLst>
          </p:cNvPr>
          <p:cNvSpPr txBox="1"/>
          <p:nvPr/>
        </p:nvSpPr>
        <p:spPr>
          <a:xfrm>
            <a:off x="1814003" y="2070360"/>
            <a:ext cx="909369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как пишется частица НЕ с глаголами и научиться писать её раздельно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941B7E57-8225-497E-8317-DEB40022A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62" b="95933" l="2369" r="96362">
                        <a14:foregroundMark x1="8206" y1="64980" x2="8376" y2="49702"/>
                        <a14:foregroundMark x1="8376" y1="49702" x2="6007" y2="42956"/>
                        <a14:foregroundMark x1="6007" y1="42956" x2="12352" y2="40179"/>
                        <a14:foregroundMark x1="12352" y1="40179" x2="19712" y2="42560"/>
                        <a14:foregroundMark x1="19712" y1="42560" x2="23181" y2="48313"/>
                        <a14:foregroundMark x1="23181" y1="48313" x2="25212" y2="55952"/>
                        <a14:foregroundMark x1="25212" y1="55952" x2="29949" y2="64087"/>
                        <a14:foregroundMark x1="29949" y1="64087" x2="24958" y2="95933"/>
                        <a14:foregroundMark x1="92132" y1="62401" x2="86041" y2="60714"/>
                        <a14:foregroundMark x1="86041" y1="60714" x2="88579" y2="54067"/>
                        <a14:foregroundMark x1="88579" y1="54067" x2="74365" y2="46230"/>
                        <a14:foregroundMark x1="74365" y1="46230" x2="75381" y2="39187"/>
                        <a14:foregroundMark x1="75381" y1="39187" x2="73942" y2="31052"/>
                        <a14:foregroundMark x1="73942" y1="31052" x2="68274" y2="26389"/>
                        <a14:foregroundMark x1="68274" y1="26389" x2="64721" y2="20833"/>
                        <a14:foregroundMark x1="60829" y1="4960" x2="60829" y2="4960"/>
                        <a14:foregroundMark x1="2369" y1="39782" x2="2369" y2="39782"/>
                        <a14:foregroundMark x1="2369" y1="44643" x2="2369" y2="44643"/>
                        <a14:foregroundMark x1="96362" y1="64187" x2="96362" y2="641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3964" y="3666478"/>
            <a:ext cx="3638545" cy="310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13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17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73240C92-AA3B-4E59-9DE0-FD0BF987B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382767"/>
              </p:ext>
            </p:extLst>
          </p:nvPr>
        </p:nvGraphicFramePr>
        <p:xfrm>
          <a:off x="1579732" y="1578623"/>
          <a:ext cx="9032536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16268">
                  <a:extLst>
                    <a:ext uri="{9D8B030D-6E8A-4147-A177-3AD203B41FA5}">
                      <a16:colId xmlns:a16="http://schemas.microsoft.com/office/drawing/2014/main" val="2176002138"/>
                    </a:ext>
                  </a:extLst>
                </a:gridCol>
                <a:gridCol w="4516268">
                  <a:extLst>
                    <a:ext uri="{9D8B030D-6E8A-4147-A177-3AD203B41FA5}">
                      <a16:colId xmlns:a16="http://schemas.microsoft.com/office/drawing/2014/main" val="1646604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Единственное число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Множественное число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975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i="1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Образец: </a:t>
                      </a:r>
                      <a:r>
                        <a:rPr lang="ru-RU" sz="320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пишет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пишут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500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плачет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u="non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887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3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спят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232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знает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257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124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541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73240C92-AA3B-4E59-9DE0-FD0BF987B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288828"/>
              </p:ext>
            </p:extLst>
          </p:nvPr>
        </p:nvGraphicFramePr>
        <p:xfrm>
          <a:off x="1579732" y="1578623"/>
          <a:ext cx="9032536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16268">
                  <a:extLst>
                    <a:ext uri="{9D8B030D-6E8A-4147-A177-3AD203B41FA5}">
                      <a16:colId xmlns:a16="http://schemas.microsoft.com/office/drawing/2014/main" val="2176002138"/>
                    </a:ext>
                  </a:extLst>
                </a:gridCol>
                <a:gridCol w="4516268">
                  <a:extLst>
                    <a:ext uri="{9D8B030D-6E8A-4147-A177-3AD203B41FA5}">
                      <a16:colId xmlns:a16="http://schemas.microsoft.com/office/drawing/2014/main" val="1646604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Единственное число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Множественное число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975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Образец: </a:t>
                      </a:r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пишет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пишут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500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плачет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плачут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887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спит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спят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232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знает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знают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257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941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35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8703115-D3C6-49E5-88E1-AEC72933B8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688" l="5363" r="100000">
                        <a14:foregroundMark x1="22713" y1="25000" x2="13644" y2="56250"/>
                        <a14:foregroundMark x1="13644" y1="56250" x2="18218" y2="67188"/>
                        <a14:foregroundMark x1="18218" y1="67188" x2="22319" y2="70313"/>
                        <a14:foregroundMark x1="7808" y1="64375" x2="7808" y2="48750"/>
                        <a14:foregroundMark x1="7808" y1="48750" x2="5363" y2="32813"/>
                        <a14:foregroundMark x1="5363" y1="32813" x2="5757" y2="25625"/>
                        <a14:foregroundMark x1="88565" y1="88750" x2="94322" y2="74063"/>
                        <a14:foregroundMark x1="94322" y1="74063" x2="87145" y2="84063"/>
                        <a14:foregroundMark x1="87145" y1="84063" x2="54890" y2="78906"/>
                        <a14:foregroundMark x1="54890" y1="78906" x2="60568" y2="64375"/>
                        <a14:foregroundMark x1="60568" y1="64375" x2="62618" y2="46719"/>
                        <a14:foregroundMark x1="62618" y1="46719" x2="61199" y2="17188"/>
                        <a14:foregroundMark x1="61199" y1="17188" x2="60883" y2="16250"/>
                        <a14:foregroundMark x1="60883" y1="16250" x2="52681" y2="17031"/>
                        <a14:foregroundMark x1="52681" y1="17031" x2="59543" y2="9063"/>
                        <a14:foregroundMark x1="59543" y1="9063" x2="66404" y2="12500"/>
                        <a14:foregroundMark x1="66404" y1="12500" x2="67823" y2="21094"/>
                        <a14:foregroundMark x1="64669" y1="8438" x2="56388" y2="10313"/>
                        <a14:foregroundMark x1="56388" y1="10313" x2="45189" y2="22188"/>
                        <a14:foregroundMark x1="48344" y1="16250" x2="54653" y2="8594"/>
                        <a14:foregroundMark x1="54653" y1="8594" x2="60016" y2="7500"/>
                        <a14:foregroundMark x1="60016" y1="7500" x2="36751" y2="19063"/>
                        <a14:foregroundMark x1="51893" y1="80156" x2="66877" y2="83594"/>
                        <a14:foregroundMark x1="66877" y1="83594" x2="74448" y2="90938"/>
                        <a14:foregroundMark x1="74448" y1="90938" x2="90615" y2="94688"/>
                        <a14:foregroundMark x1="90615" y1="94688" x2="96293" y2="71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565" y="4334182"/>
            <a:ext cx="4721023" cy="238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654423" y="1749744"/>
            <a:ext cx="7838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стыдись не знать,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стыдись не 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3671711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8703115-D3C6-49E5-88E1-AEC72933B8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688" l="5363" r="100000">
                        <a14:foregroundMark x1="22713" y1="25000" x2="13644" y2="56250"/>
                        <a14:foregroundMark x1="13644" y1="56250" x2="18218" y2="67188"/>
                        <a14:foregroundMark x1="18218" y1="67188" x2="22319" y2="70313"/>
                        <a14:foregroundMark x1="7808" y1="64375" x2="7808" y2="48750"/>
                        <a14:foregroundMark x1="7808" y1="48750" x2="5363" y2="32813"/>
                        <a14:foregroundMark x1="5363" y1="32813" x2="5757" y2="25625"/>
                        <a14:foregroundMark x1="88565" y1="88750" x2="94322" y2="74063"/>
                        <a14:foregroundMark x1="94322" y1="74063" x2="87145" y2="84063"/>
                        <a14:foregroundMark x1="87145" y1="84063" x2="54890" y2="78906"/>
                        <a14:foregroundMark x1="54890" y1="78906" x2="60568" y2="64375"/>
                        <a14:foregroundMark x1="60568" y1="64375" x2="62618" y2="46719"/>
                        <a14:foregroundMark x1="62618" y1="46719" x2="61199" y2="17188"/>
                        <a14:foregroundMark x1="61199" y1="17188" x2="60883" y2="16250"/>
                        <a14:foregroundMark x1="60883" y1="16250" x2="52681" y2="17031"/>
                        <a14:foregroundMark x1="52681" y1="17031" x2="59543" y2="9063"/>
                        <a14:foregroundMark x1="59543" y1="9063" x2="66404" y2="12500"/>
                        <a14:foregroundMark x1="66404" y1="12500" x2="67823" y2="21094"/>
                        <a14:foregroundMark x1="64669" y1="8438" x2="56388" y2="10313"/>
                        <a14:foregroundMark x1="56388" y1="10313" x2="45189" y2="22188"/>
                        <a14:foregroundMark x1="48344" y1="16250" x2="54653" y2="8594"/>
                        <a14:foregroundMark x1="54653" y1="8594" x2="60016" y2="7500"/>
                        <a14:foregroundMark x1="60016" y1="7500" x2="36751" y2="19063"/>
                        <a14:foregroundMark x1="51893" y1="80156" x2="66877" y2="83594"/>
                        <a14:foregroundMark x1="66877" y1="83594" x2="74448" y2="90938"/>
                        <a14:foregroundMark x1="74448" y1="90938" x2="90615" y2="94688"/>
                        <a14:foregroundMark x1="90615" y1="94688" x2="96293" y2="71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565" y="4334182"/>
            <a:ext cx="4721023" cy="238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654423" y="1749744"/>
            <a:ext cx="7838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_стыдись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_знать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стыдись </a:t>
            </a:r>
            <a:r>
              <a:rPr lang="ru-RU" sz="6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_учиться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3989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388093" y="1749744"/>
            <a:ext cx="85935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78 – правило, упр. 137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14C690-91A1-4A80-A2DA-77B5AE837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523" y="2157273"/>
            <a:ext cx="3804082" cy="3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2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8703115-D3C6-49E5-88E1-AEC72933B8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688" l="5363" r="100000">
                        <a14:foregroundMark x1="22713" y1="25000" x2="13644" y2="56250"/>
                        <a14:foregroundMark x1="13644" y1="56250" x2="18218" y2="67188"/>
                        <a14:foregroundMark x1="18218" y1="67188" x2="22319" y2="70313"/>
                        <a14:foregroundMark x1="7808" y1="64375" x2="7808" y2="48750"/>
                        <a14:foregroundMark x1="7808" y1="48750" x2="5363" y2="32813"/>
                        <a14:foregroundMark x1="5363" y1="32813" x2="5757" y2="25625"/>
                        <a14:foregroundMark x1="88565" y1="88750" x2="94322" y2="74063"/>
                        <a14:foregroundMark x1="94322" y1="74063" x2="87145" y2="84063"/>
                        <a14:foregroundMark x1="87145" y1="84063" x2="54890" y2="78906"/>
                        <a14:foregroundMark x1="54890" y1="78906" x2="60568" y2="64375"/>
                        <a14:foregroundMark x1="60568" y1="64375" x2="62618" y2="46719"/>
                        <a14:foregroundMark x1="62618" y1="46719" x2="61199" y2="17188"/>
                        <a14:foregroundMark x1="61199" y1="17188" x2="60883" y2="16250"/>
                        <a14:foregroundMark x1="60883" y1="16250" x2="52681" y2="17031"/>
                        <a14:foregroundMark x1="52681" y1="17031" x2="59543" y2="9063"/>
                        <a14:foregroundMark x1="59543" y1="9063" x2="66404" y2="12500"/>
                        <a14:foregroundMark x1="66404" y1="12500" x2="67823" y2="21094"/>
                        <a14:foregroundMark x1="64669" y1="8438" x2="56388" y2="10313"/>
                        <a14:foregroundMark x1="56388" y1="10313" x2="45189" y2="22188"/>
                        <a14:foregroundMark x1="48344" y1="16250" x2="54653" y2="8594"/>
                        <a14:foregroundMark x1="54653" y1="8594" x2="60016" y2="7500"/>
                        <a14:foregroundMark x1="60016" y1="7500" x2="36751" y2="19063"/>
                        <a14:foregroundMark x1="51893" y1="80156" x2="66877" y2="83594"/>
                        <a14:foregroundMark x1="66877" y1="83594" x2="74448" y2="90938"/>
                        <a14:foregroundMark x1="74448" y1="90938" x2="90615" y2="94688"/>
                        <a14:foregroundMark x1="90615" y1="94688" x2="96293" y2="71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565" y="4334182"/>
            <a:ext cx="4721023" cy="238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654423" y="1749744"/>
            <a:ext cx="7838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стыдись не знать,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стыдись </a:t>
            </a:r>
            <a:r>
              <a:rPr lang="ru-RU" sz="6000">
                <a:latin typeface="Times New Roman" panose="02020603050405020304" pitchFamily="18" charset="0"/>
                <a:cs typeface="Times New Roman" panose="02020603050405020304" pitchFamily="18" charset="0"/>
              </a:rPr>
              <a:t>не учиться.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33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8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352582" y="1510047"/>
            <a:ext cx="7838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 солнце.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Сходит лёд на реках. Скоро прилетят птицы.</a:t>
            </a:r>
          </a:p>
        </p:txBody>
      </p:sp>
    </p:spTree>
    <p:extLst>
      <p:ext uri="{BB962C8B-B14F-4D97-AF65-F5344CB8AC3E}">
        <p14:creationId xmlns:p14="http://schemas.microsoft.com/office/powerpoint/2010/main" val="1424872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352582" y="1510047"/>
            <a:ext cx="7838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 </a:t>
            </a:r>
            <a:r>
              <a:rPr lang="ru-RU" sz="6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Сходит лёд на реках. Скоро прилетят птицы.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6AA92F20-EE2C-4B12-B26F-F8269898BA31}"/>
              </a:ext>
            </a:extLst>
          </p:cNvPr>
          <p:cNvCxnSpPr>
            <a:cxnSpLocks/>
          </p:cNvCxnSpPr>
          <p:nvPr/>
        </p:nvCxnSpPr>
        <p:spPr>
          <a:xfrm>
            <a:off x="2494625" y="2379216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2BA75FBA-A874-48B8-B33C-8E59031CE244}"/>
              </a:ext>
            </a:extLst>
          </p:cNvPr>
          <p:cNvCxnSpPr>
            <a:cxnSpLocks/>
          </p:cNvCxnSpPr>
          <p:nvPr/>
        </p:nvCxnSpPr>
        <p:spPr>
          <a:xfrm>
            <a:off x="2494625" y="2478350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568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352582" y="1510047"/>
            <a:ext cx="7838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 </a:t>
            </a:r>
            <a:r>
              <a:rPr lang="ru-RU" sz="6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Сходит лёд на реках. Скоро прилетят птицы.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6AA92F20-EE2C-4B12-B26F-F8269898BA31}"/>
              </a:ext>
            </a:extLst>
          </p:cNvPr>
          <p:cNvCxnSpPr>
            <a:cxnSpLocks/>
          </p:cNvCxnSpPr>
          <p:nvPr/>
        </p:nvCxnSpPr>
        <p:spPr>
          <a:xfrm>
            <a:off x="2494625" y="2379216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2BA75FBA-A874-48B8-B33C-8E59031CE244}"/>
              </a:ext>
            </a:extLst>
          </p:cNvPr>
          <p:cNvCxnSpPr>
            <a:cxnSpLocks/>
          </p:cNvCxnSpPr>
          <p:nvPr/>
        </p:nvCxnSpPr>
        <p:spPr>
          <a:xfrm>
            <a:off x="2494625" y="2478350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1B97027-E70E-4B2B-9773-CB40276A259E}"/>
              </a:ext>
            </a:extLst>
          </p:cNvPr>
          <p:cNvCxnSpPr>
            <a:cxnSpLocks/>
          </p:cNvCxnSpPr>
          <p:nvPr/>
        </p:nvCxnSpPr>
        <p:spPr>
          <a:xfrm>
            <a:off x="2494625" y="3286218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C4D1A65-D86F-4492-AD24-E8145FF4FC94}"/>
              </a:ext>
            </a:extLst>
          </p:cNvPr>
          <p:cNvCxnSpPr>
            <a:cxnSpLocks/>
          </p:cNvCxnSpPr>
          <p:nvPr/>
        </p:nvCxnSpPr>
        <p:spPr>
          <a:xfrm>
            <a:off x="2494625" y="3429000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A5C3FEA-369C-494C-B819-F648A690FE20}"/>
              </a:ext>
            </a:extLst>
          </p:cNvPr>
          <p:cNvCxnSpPr>
            <a:cxnSpLocks/>
          </p:cNvCxnSpPr>
          <p:nvPr/>
        </p:nvCxnSpPr>
        <p:spPr>
          <a:xfrm flipV="1">
            <a:off x="4946341" y="3286218"/>
            <a:ext cx="1149659" cy="1035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885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2352582" y="1510047"/>
            <a:ext cx="78389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 </a:t>
            </a:r>
            <a:r>
              <a:rPr lang="ru-RU" sz="6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Сходит лёд на реках. Скоро прилетят птицы.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6AA92F20-EE2C-4B12-B26F-F8269898BA31}"/>
              </a:ext>
            </a:extLst>
          </p:cNvPr>
          <p:cNvCxnSpPr>
            <a:cxnSpLocks/>
          </p:cNvCxnSpPr>
          <p:nvPr/>
        </p:nvCxnSpPr>
        <p:spPr>
          <a:xfrm>
            <a:off x="2494625" y="2379216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2BA75FBA-A874-48B8-B33C-8E59031CE244}"/>
              </a:ext>
            </a:extLst>
          </p:cNvPr>
          <p:cNvCxnSpPr>
            <a:cxnSpLocks/>
          </p:cNvCxnSpPr>
          <p:nvPr/>
        </p:nvCxnSpPr>
        <p:spPr>
          <a:xfrm>
            <a:off x="2494625" y="2478350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91B97027-E70E-4B2B-9773-CB40276A259E}"/>
              </a:ext>
            </a:extLst>
          </p:cNvPr>
          <p:cNvCxnSpPr>
            <a:cxnSpLocks/>
          </p:cNvCxnSpPr>
          <p:nvPr/>
        </p:nvCxnSpPr>
        <p:spPr>
          <a:xfrm>
            <a:off x="2494625" y="3286218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C4D1A65-D86F-4492-AD24-E8145FF4FC94}"/>
              </a:ext>
            </a:extLst>
          </p:cNvPr>
          <p:cNvCxnSpPr>
            <a:cxnSpLocks/>
          </p:cNvCxnSpPr>
          <p:nvPr/>
        </p:nvCxnSpPr>
        <p:spPr>
          <a:xfrm>
            <a:off x="2494625" y="3429000"/>
            <a:ext cx="229931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A5C3FEA-369C-494C-B819-F648A690FE20}"/>
              </a:ext>
            </a:extLst>
          </p:cNvPr>
          <p:cNvCxnSpPr>
            <a:cxnSpLocks/>
          </p:cNvCxnSpPr>
          <p:nvPr/>
        </p:nvCxnSpPr>
        <p:spPr>
          <a:xfrm flipV="1">
            <a:off x="4946341" y="3286218"/>
            <a:ext cx="1149659" cy="10358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908B59EC-3E77-4961-90F3-0723FBC23008}"/>
              </a:ext>
            </a:extLst>
          </p:cNvPr>
          <p:cNvCxnSpPr>
            <a:cxnSpLocks/>
          </p:cNvCxnSpPr>
          <p:nvPr/>
        </p:nvCxnSpPr>
        <p:spPr>
          <a:xfrm>
            <a:off x="4617868" y="4218373"/>
            <a:ext cx="2972540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EF22009-B2B3-4FC3-83CC-8391B7020FEF}"/>
              </a:ext>
            </a:extLst>
          </p:cNvPr>
          <p:cNvCxnSpPr>
            <a:cxnSpLocks/>
          </p:cNvCxnSpPr>
          <p:nvPr/>
        </p:nvCxnSpPr>
        <p:spPr>
          <a:xfrm>
            <a:off x="4609730" y="4372369"/>
            <a:ext cx="2972540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B894AE48-2001-429F-81A4-8C0C4A349590}"/>
              </a:ext>
            </a:extLst>
          </p:cNvPr>
          <p:cNvCxnSpPr>
            <a:cxnSpLocks/>
          </p:cNvCxnSpPr>
          <p:nvPr/>
        </p:nvCxnSpPr>
        <p:spPr>
          <a:xfrm>
            <a:off x="7716174" y="4218373"/>
            <a:ext cx="2111407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492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EEFAFCD-4B95-4639-875F-D9D072CEA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6379" y="455319"/>
            <a:ext cx="9479242" cy="594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51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0AA07C-BA3B-41E4-BAFA-C44AC8A2CF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3" r="26993" b="37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80668-9C0A-434A-83F5-6BB7D5D289F3}"/>
              </a:ext>
            </a:extLst>
          </p:cNvPr>
          <p:cNvSpPr txBox="1"/>
          <p:nvPr/>
        </p:nvSpPr>
        <p:spPr>
          <a:xfrm>
            <a:off x="639192" y="906365"/>
            <a:ext cx="11443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частицы НЕ с глаголами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941B7E57-8225-497E-8317-DEB40022A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62" b="95933" l="2369" r="96362">
                        <a14:foregroundMark x1="8206" y1="64980" x2="8376" y2="49702"/>
                        <a14:foregroundMark x1="8376" y1="49702" x2="6007" y2="42956"/>
                        <a14:foregroundMark x1="6007" y1="42956" x2="12352" y2="40179"/>
                        <a14:foregroundMark x1="12352" y1="40179" x2="19712" y2="42560"/>
                        <a14:foregroundMark x1="19712" y1="42560" x2="23181" y2="48313"/>
                        <a14:foregroundMark x1="23181" y1="48313" x2="25212" y2="55952"/>
                        <a14:foregroundMark x1="25212" y1="55952" x2="29949" y2="64087"/>
                        <a14:foregroundMark x1="29949" y1="64087" x2="24958" y2="95933"/>
                        <a14:foregroundMark x1="92132" y1="62401" x2="86041" y2="60714"/>
                        <a14:foregroundMark x1="86041" y1="60714" x2="88579" y2="54067"/>
                        <a14:foregroundMark x1="88579" y1="54067" x2="74365" y2="46230"/>
                        <a14:foregroundMark x1="74365" y1="46230" x2="75381" y2="39187"/>
                        <a14:foregroundMark x1="75381" y1="39187" x2="73942" y2="31052"/>
                        <a14:foregroundMark x1="73942" y1="31052" x2="68274" y2="26389"/>
                        <a14:foregroundMark x1="68274" y1="26389" x2="64721" y2="20833"/>
                        <a14:foregroundMark x1="60829" y1="4960" x2="60829" y2="4960"/>
                        <a14:foregroundMark x1="2369" y1="39782" x2="2369" y2="39782"/>
                        <a14:foregroundMark x1="2369" y1="44643" x2="2369" y2="44643"/>
                        <a14:foregroundMark x1="96362" y1="64187" x2="96362" y2="641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3964" y="3666478"/>
            <a:ext cx="3638545" cy="310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5698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159</Words>
  <Application>Microsoft Office PowerPoint</Application>
  <PresentationFormat>Широкоэкранный</PresentationFormat>
  <Paragraphs>36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cp:lastPrinted>2023-03-15T14:53:24Z</cp:lastPrinted>
  <dcterms:created xsi:type="dcterms:W3CDTF">2023-03-14T14:01:23Z</dcterms:created>
  <dcterms:modified xsi:type="dcterms:W3CDTF">2023-11-13T08:37:46Z</dcterms:modified>
</cp:coreProperties>
</file>