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0865E89-40EB-4218-BCA9-96DB50F52C1B}" type="datetimeFigureOut">
              <a:rPr lang="ru-RU" smtClean="0"/>
              <a:t>04.11.2023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D2611A0-E01D-4C07-BA0D-A09F4D1204B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 – Педагог!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Полевик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Светлана Геннадьевна</a:t>
            </a:r>
          </a:p>
          <a:p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МБОУ «СОШ № 104»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094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Учитель является важным для каждого человека. Наш характер, интересы, навыки формирует преподаватель. Большую часть жизни мы учимся, пробуем себя в разных сферах и помогают нам педагоги. Именно поэтому мне так нравится данная сфера и я хочу быть лучшим преподавателем!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512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txBody>
          <a:bodyPr/>
          <a:lstStyle/>
          <a:p>
            <a:r>
              <a:rPr lang="ru-RU" dirty="0" smtClean="0"/>
              <a:t>Общая информация обо мне</a:t>
            </a:r>
          </a:p>
          <a:p>
            <a:r>
              <a:rPr lang="ru-RU" dirty="0" smtClean="0"/>
              <a:t>Как я пришла к профессии учителя?</a:t>
            </a:r>
          </a:p>
          <a:p>
            <a:r>
              <a:rPr lang="ru-RU" dirty="0" smtClean="0"/>
              <a:t>Что для меня работа учителя и дети?</a:t>
            </a:r>
          </a:p>
          <a:p>
            <a:r>
              <a:rPr lang="ru-RU" dirty="0" smtClean="0"/>
              <a:t>Заключение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03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dirty="0" smtClean="0"/>
              <a:t>Общая информация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Меня зовут </a:t>
            </a:r>
            <a:r>
              <a:rPr lang="ru-RU" dirty="0" err="1" smtClean="0"/>
              <a:t>Полевик</a:t>
            </a:r>
            <a:r>
              <a:rPr lang="ru-RU" dirty="0" smtClean="0"/>
              <a:t> Светлана Геннадьевна!</a:t>
            </a:r>
          </a:p>
          <a:p>
            <a:pPr marL="0" indent="0">
              <a:buNone/>
            </a:pPr>
            <a:r>
              <a:rPr lang="ru-RU" dirty="0" smtClean="0"/>
              <a:t>Мне 21 год, родилась в г. Норильск, в данный момент обучаюсь в Воронежском государственном педагогическом университете, на специальности «Русский язык и литература». Работаю в МБОУ «СОШ № 104» секретарем, а также провожу занятия по русскому языку и литературе.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21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441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я пришла к профессии учителя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06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Когда я училась в школе, у меня, как и у остальных детей стоял вопрос в голове «Кем я хочу быть?»</a:t>
            </a:r>
            <a:b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dirty="0" smtClean="0"/>
              <a:t> </a:t>
            </a:r>
            <a:r>
              <a:rPr lang="ru-RU" dirty="0"/>
              <a:t>К</a:t>
            </a:r>
            <a:r>
              <a:rPr lang="ru-RU" dirty="0" smtClean="0"/>
              <a:t>онечно, мыслей было много, я хотела стать учителем, стюардессой, юристом и многое другое… 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В итоге, я поступила в </a:t>
            </a:r>
            <a:r>
              <a:rPr lang="ru-RU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жд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 колледж, отучившись и поработав в этой сфере, я поняла, что все время хотела стать учителем… И вот я осознанно поступаю в ВГПУ, и иду работать в школу!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303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293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для меня работа учителя и дети?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Учитель – это самая уважаемая и ответственная профессия!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Главная задача учителя – это передавать свои знания, находить подход к детям и самое главное любить их…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детей учитель – это вторая мама, а школа – это их второй дом.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4857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для меня работа учителя и дети?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Учитель должен обладать такими качествами как: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Доброжелательность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Внимательность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Чуткость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Профессионализм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Забота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Любовь к своему делу и к детям</a:t>
            </a:r>
          </a:p>
          <a:p>
            <a:pPr>
              <a:buFont typeface="Courier New" pitchFamily="49" charset="0"/>
              <a:buChar char="o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80244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для меня работа учителя и дети?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02312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Чтобы быть хорошим преподавателем, нужно любить то, что преподаешь, и любить тех, кому преподаёшь».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</a:t>
            </a:r>
            <a:r>
              <a:rPr lang="ru-RU" dirty="0"/>
              <a:t>. </a:t>
            </a:r>
            <a:r>
              <a:rPr lang="ru-RU" dirty="0" smtClean="0"/>
              <a:t>Ключевской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Если учитель имеет только любовь к делу, он будет хороший учитель. Если учитель имеет только любовь к ученику, как отец, мать, – он будет лучше того учителя, который прочел все книги, но не имеет любви ни к делу, ни к ученикам. Если учитель соединяет в себе любовь к делу и к ученикам, он – совершенный учитель»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Л.Н.Толстой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61255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66</TotalTime>
  <Words>347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Я – Педагог!</vt:lpstr>
      <vt:lpstr>Содержание</vt:lpstr>
      <vt:lpstr>Общая информация</vt:lpstr>
      <vt:lpstr>Презентация PowerPoint</vt:lpstr>
      <vt:lpstr>Как я пришла к профессии учителя</vt:lpstr>
      <vt:lpstr>Презентация PowerPoint</vt:lpstr>
      <vt:lpstr>Что для меня работа учителя и дети?</vt:lpstr>
      <vt:lpstr>Что для меня работа учителя и дети?</vt:lpstr>
      <vt:lpstr>Что для меня работа учителя и дети?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– Педагог</dc:title>
  <dc:creator>polyo</dc:creator>
  <cp:lastModifiedBy>polyo</cp:lastModifiedBy>
  <cp:revision>7</cp:revision>
  <dcterms:created xsi:type="dcterms:W3CDTF">2023-11-04T19:24:09Z</dcterms:created>
  <dcterms:modified xsi:type="dcterms:W3CDTF">2023-11-04T20:33:54Z</dcterms:modified>
</cp:coreProperties>
</file>