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0" r:id="rId3"/>
    <p:sldId id="258" r:id="rId4"/>
    <p:sldId id="259" r:id="rId5"/>
    <p:sldId id="264" r:id="rId6"/>
    <p:sldId id="265" r:id="rId7"/>
    <p:sldId id="268" r:id="rId8"/>
    <p:sldId id="269" r:id="rId9"/>
    <p:sldId id="270" r:id="rId10"/>
    <p:sldId id="273" r:id="rId11"/>
    <p:sldId id="274" r:id="rId12"/>
    <p:sldId id="275" r:id="rId13"/>
    <p:sldId id="278" r:id="rId14"/>
    <p:sldId id="281" r:id="rId15"/>
    <p:sldId id="282" r:id="rId16"/>
    <p:sldId id="279" r:id="rId17"/>
    <p:sldId id="285" r:id="rId18"/>
    <p:sldId id="28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ED00-E230-4EBC-856C-93034CB38649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366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ED00-E230-4EBC-856C-93034CB38649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319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ED00-E230-4EBC-856C-93034CB38649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783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ED00-E230-4EBC-856C-93034CB38649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488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ED00-E230-4EBC-856C-93034CB38649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000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ED00-E230-4EBC-856C-93034CB38649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407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ED00-E230-4EBC-856C-93034CB38649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07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ED00-E230-4EBC-856C-93034CB38649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142844" y="142852"/>
            <a:ext cx="8858312" cy="6572296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553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ED00-E230-4EBC-856C-93034CB38649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175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ED00-E230-4EBC-856C-93034CB38649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310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ED00-E230-4EBC-856C-93034CB38649}" type="datetimeFigureOut">
              <a:rPr lang="ru-RU" smtClean="0"/>
              <a:pPr/>
              <a:t>14.11.2023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667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0BA36-BE1E-4AF2-AAE9-316F844F949A}" type="datetimeFigureOut">
              <a:rPr lang="ru-RU" smtClean="0"/>
              <a:t>14.11.2023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93FB5-60A8-43C3-846A-0D4B86AD0FD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42844" y="142852"/>
            <a:ext cx="8858312" cy="657229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607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0.xml"/><Relationship Id="rId18" Type="http://schemas.openxmlformats.org/officeDocument/2006/relationships/slide" Target="slide18.xml"/><Relationship Id="rId3" Type="http://schemas.openxmlformats.org/officeDocument/2006/relationships/slide" Target="slide13.xml"/><Relationship Id="rId7" Type="http://schemas.openxmlformats.org/officeDocument/2006/relationships/slide" Target="slide4.xml"/><Relationship Id="rId12" Type="http://schemas.openxmlformats.org/officeDocument/2006/relationships/slide" Target="slide9.xml"/><Relationship Id="rId17" Type="http://schemas.openxmlformats.org/officeDocument/2006/relationships/slide" Target="slide17.xml"/><Relationship Id="rId2" Type="http://schemas.openxmlformats.org/officeDocument/2006/relationships/image" Target="../media/image1.jpg"/><Relationship Id="rId16" Type="http://schemas.openxmlformats.org/officeDocument/2006/relationships/slide" Target="slide1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5.xml"/><Relationship Id="rId11" Type="http://schemas.openxmlformats.org/officeDocument/2006/relationships/slide" Target="slide8.xml"/><Relationship Id="rId5" Type="http://schemas.openxmlformats.org/officeDocument/2006/relationships/slide" Target="slide14.xml"/><Relationship Id="rId15" Type="http://schemas.openxmlformats.org/officeDocument/2006/relationships/slide" Target="slide12.xml"/><Relationship Id="rId10" Type="http://schemas.openxmlformats.org/officeDocument/2006/relationships/slide" Target="slide7.xml"/><Relationship Id="rId4" Type="http://schemas.openxmlformats.org/officeDocument/2006/relationships/audio" Target="../media/audio1.wav"/><Relationship Id="rId9" Type="http://schemas.openxmlformats.org/officeDocument/2006/relationships/slide" Target="slide6.xml"/><Relationship Id="rId14" Type="http://schemas.openxmlformats.org/officeDocument/2006/relationships/slide" Target="slide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6"/>
            <a:ext cx="9144000" cy="6820164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1305644" y="3645024"/>
            <a:ext cx="6434708" cy="1944216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571504" cy="500066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629758" y="6142639"/>
            <a:ext cx="5786479" cy="400110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1339" y="4503950"/>
            <a:ext cx="8283318" cy="1938992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Интерактивная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викторина «Писатели и поэты родного края»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учащихся 1-4 классов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36"/>
            <a:ext cx="9144000" cy="6820164"/>
          </a:xfrm>
          <a:prstGeom prst="rect">
            <a:avLst/>
          </a:prstGeom>
        </p:spPr>
      </p:pic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rgbClr val="FFFFB3"/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8371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Алексей Данилович </a:t>
              </a:r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Бадаев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rgbClr val="FFFFB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1928 году в селении </a:t>
            </a:r>
            <a:r>
              <a:rPr lang="ru-RU" sz="30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Олзон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54608" y="4143380"/>
            <a:ext cx="5000660" cy="1643074"/>
          </a:xfrm>
          <a:prstGeom prst="roundRect">
            <a:avLst/>
          </a:prstGeom>
          <a:solidFill>
            <a:srgbClr val="FFFFB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Когда и где родился </a:t>
            </a:r>
            <a:r>
              <a:rPr lang="ru-RU" sz="30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А.Д.Бадаев</a:t>
            </a: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7792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36"/>
            <a:ext cx="9144000" cy="6820164"/>
          </a:xfrm>
          <a:prstGeom prst="rect">
            <a:avLst/>
          </a:prstGeom>
        </p:spPr>
      </p:pic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rgbClr val="FFFFB3"/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8371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Алексей Данилович </a:t>
              </a:r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Бадаев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rgbClr val="FFFFB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«Под знаменем полка»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rgbClr val="FFFFB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 называлась первая книга стихов </a:t>
            </a:r>
            <a:r>
              <a:rPr lang="ru-RU" sz="30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А.Д.Бадаева</a:t>
            </a: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36"/>
            <a:ext cx="9144000" cy="6820164"/>
          </a:xfrm>
          <a:prstGeom prst="rect">
            <a:avLst/>
          </a:prstGeom>
        </p:spPr>
      </p:pic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rgbClr val="FFFFB3"/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8371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Алексей Данилович </a:t>
              </a:r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Бадаев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rgbClr val="FFFFB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Главным редактором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29496" y="4143380"/>
            <a:ext cx="5000660" cy="1643074"/>
          </a:xfrm>
          <a:prstGeom prst="roundRect">
            <a:avLst/>
          </a:prstGeom>
          <a:solidFill>
            <a:srgbClr val="FFFFB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Кем работал в Улан-Удэнской студии телевидения?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02373" y="4321975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36"/>
            <a:ext cx="9144000" cy="6820164"/>
          </a:xfrm>
          <a:prstGeom prst="rect">
            <a:avLst/>
          </a:prstGeom>
        </p:spPr>
      </p:pic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8371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Намжил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Гармаевич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Балдано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Родился в 1907 году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улусе </a:t>
            </a:r>
            <a:r>
              <a:rPr lang="ru-RU" sz="30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Оронгой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Когда и где родился?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36"/>
            <a:ext cx="9144000" cy="6820164"/>
          </a:xfrm>
          <a:prstGeom prst="rect">
            <a:avLst/>
          </a:prstGeom>
        </p:spPr>
      </p:pic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8371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Намжил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Гармаевич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Балдано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Н.Г.Балдано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Чье имя носит наша школа?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01536" y="4000504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36"/>
            <a:ext cx="9144000" cy="6820164"/>
          </a:xfrm>
          <a:prstGeom prst="rect">
            <a:avLst/>
          </a:prstGeom>
        </p:spPr>
      </p:pic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8371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Намжил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Гармаевич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Балдано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1999 году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14792"/>
            <a:ext cx="5000660" cy="16430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каком году присвоено имя </a:t>
            </a:r>
            <a:r>
              <a:rPr lang="ru-RU" sz="30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Н.Г.Балдано</a:t>
            </a: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0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Оронгойской</a:t>
            </a: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школе?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67208" y="4129086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36"/>
            <a:ext cx="9144000" cy="6820164"/>
          </a:xfrm>
          <a:prstGeom prst="rect">
            <a:avLst/>
          </a:prstGeom>
        </p:spPr>
      </p:pic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bg1">
              <a:lumMod val="95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8371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Геннадий Дмитриевич Астраханцев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Морфлот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каких войсках служил Геннадий Дмитриевич?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6640" y="4071942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36"/>
            <a:ext cx="9144000" cy="6820164"/>
          </a:xfrm>
          <a:prstGeom prst="rect">
            <a:avLst/>
          </a:prstGeom>
        </p:spPr>
      </p:pic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bg1">
              <a:lumMod val="95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8371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Геннадий Дмитриевич Астраханцев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Баян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51808" y="4166252"/>
            <a:ext cx="5000660" cy="164307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Любимый музыкальный инструмент?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60376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36"/>
            <a:ext cx="9144000" cy="6820164"/>
          </a:xfrm>
          <a:prstGeom prst="rect">
            <a:avLst/>
          </a:prstGeom>
        </p:spPr>
      </p:pic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bg1">
              <a:lumMod val="95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8371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Геннадий Дмитриевич Астраханцев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Ангарский химический комбинат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Место работы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Г. Д. Астраханцева?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36"/>
            <a:ext cx="9144000" cy="682016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57158" y="357166"/>
            <a:ext cx="8501122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Инструкция</a:t>
            </a:r>
          </a:p>
          <a:p>
            <a:pPr algn="ctr">
              <a:defRPr/>
            </a:pPr>
            <a:endParaRPr lang="ru-RU" sz="10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игровом поле дано 3 категории с 3 вопросами. Каждый игрок выбирает категорию и вопрос с ценой ответа. Проверить себя можно, нажав на карточку с вопросом. Кто наберёт наибольшее количество баллов, тот будет победителем. </a:t>
            </a: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Вернуться на игровое поле можно при помощи </a:t>
            </a: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сыгравшей цене вопроса при возврате появляется красная рамочка.</a:t>
            </a: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Завершить игру можно при помощи кнопки</a:t>
            </a: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6858016" y="2786058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настраиваемая 3">
            <a:hlinkClick r:id="" action="ppaction://noaction" highlightClick="1"/>
          </p:cNvPr>
          <p:cNvSpPr/>
          <p:nvPr/>
        </p:nvSpPr>
        <p:spPr>
          <a:xfrm>
            <a:off x="6429388" y="4786322"/>
            <a:ext cx="1000132" cy="214314"/>
          </a:xfrm>
          <a:prstGeom prst="actionButtonBlank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3143240" y="5643578"/>
            <a:ext cx="2857520" cy="571504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Начать игру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документ 6">
            <a:hlinkClick r:id="" action="ppaction://hlinkshowjump?jump=lastslide" highlightClick="1"/>
          </p:cNvPr>
          <p:cNvSpPr/>
          <p:nvPr/>
        </p:nvSpPr>
        <p:spPr>
          <a:xfrm>
            <a:off x="285720" y="285728"/>
            <a:ext cx="571504" cy="642942"/>
          </a:xfrm>
          <a:prstGeom prst="actionButtonDocumen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36"/>
            <a:ext cx="9144000" cy="6820164"/>
          </a:xfrm>
          <a:prstGeom prst="rect">
            <a:avLst/>
          </a:prstGeom>
        </p:spPr>
      </p:pic>
      <p:grpSp>
        <p:nvGrpSpPr>
          <p:cNvPr id="38" name="Группа 37"/>
          <p:cNvGrpSpPr/>
          <p:nvPr/>
        </p:nvGrpSpPr>
        <p:grpSpPr>
          <a:xfrm>
            <a:off x="285720" y="1643050"/>
            <a:ext cx="3929090" cy="1143008"/>
            <a:chOff x="285720" y="1643050"/>
            <a:chExt cx="3929090" cy="1143008"/>
          </a:xfrm>
        </p:grpSpPr>
        <p:sp>
          <p:nvSpPr>
            <p:cNvPr id="54" name="Блок-схема: альтернативный процесс 53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571472" y="1785926"/>
              <a:ext cx="3357586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 err="1">
                  <a:latin typeface="Times New Roman" pitchFamily="18" charset="0"/>
                  <a:cs typeface="Times New Roman" pitchFamily="18" charset="0"/>
                </a:rPr>
                <a:t>Бавасан</a:t>
              </a:r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dirty="0" err="1">
                  <a:latin typeface="Times New Roman" pitchFamily="18" charset="0"/>
                  <a:cs typeface="Times New Roman" pitchFamily="18" charset="0"/>
                </a:rPr>
                <a:t>Доржиевич</a:t>
              </a:r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dirty="0" err="1">
                  <a:latin typeface="Times New Roman" pitchFamily="18" charset="0"/>
                  <a:cs typeface="Times New Roman" pitchFamily="18" charset="0"/>
                </a:rPr>
                <a:t>Абидуев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285720" y="2928934"/>
            <a:ext cx="3929090" cy="1143008"/>
            <a:chOff x="285720" y="2928934"/>
            <a:chExt cx="3929090" cy="1143008"/>
          </a:xfrm>
        </p:grpSpPr>
        <p:sp>
          <p:nvSpPr>
            <p:cNvPr id="50" name="Блок-схема: альтернативный процесс 49"/>
            <p:cNvSpPr/>
            <p:nvPr/>
          </p:nvSpPr>
          <p:spPr>
            <a:xfrm>
              <a:off x="285720" y="2928934"/>
              <a:ext cx="3929090" cy="1143008"/>
            </a:xfrm>
            <a:prstGeom prst="flowChartAlternateProcess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85720" y="3071810"/>
              <a:ext cx="385765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 err="1">
                  <a:latin typeface="Times New Roman" pitchFamily="18" charset="0"/>
                  <a:cs typeface="Times New Roman" pitchFamily="18" charset="0"/>
                </a:rPr>
                <a:t>Чимит-Цырен</a:t>
              </a:r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dirty="0" err="1">
                  <a:latin typeface="Times New Roman" pitchFamily="18" charset="0"/>
                  <a:cs typeface="Times New Roman" pitchFamily="18" charset="0"/>
                </a:rPr>
                <a:t>Дагбаевич</a:t>
              </a:r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dirty="0" err="1">
                  <a:latin typeface="Times New Roman" pitchFamily="18" charset="0"/>
                  <a:cs typeface="Times New Roman" pitchFamily="18" charset="0"/>
                </a:rPr>
                <a:t>Санжиев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285720" y="5500702"/>
            <a:ext cx="3929090" cy="1143008"/>
            <a:chOff x="285720" y="5500702"/>
            <a:chExt cx="3929090" cy="1143008"/>
          </a:xfrm>
        </p:grpSpPr>
        <p:sp>
          <p:nvSpPr>
            <p:cNvPr id="52" name="Блок-схема: альтернативный процесс 51"/>
            <p:cNvSpPr/>
            <p:nvPr/>
          </p:nvSpPr>
          <p:spPr>
            <a:xfrm>
              <a:off x="285720" y="5500702"/>
              <a:ext cx="3929090" cy="1143008"/>
            </a:xfrm>
            <a:prstGeom prst="flowChartAlternateProcess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57158" y="5643578"/>
              <a:ext cx="3764293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Геннадий Дмитриевич</a:t>
              </a:r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 Астраханцев</a:t>
              </a: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285720" y="4214818"/>
            <a:ext cx="3929090" cy="1143008"/>
            <a:chOff x="285720" y="4214818"/>
            <a:chExt cx="3929090" cy="1143008"/>
          </a:xfrm>
        </p:grpSpPr>
        <p:sp>
          <p:nvSpPr>
            <p:cNvPr id="53" name="Блок-схема: альтернативный процесс 52"/>
            <p:cNvSpPr/>
            <p:nvPr/>
          </p:nvSpPr>
          <p:spPr>
            <a:xfrm>
              <a:off x="285720" y="4214818"/>
              <a:ext cx="3929090" cy="1143008"/>
            </a:xfrm>
            <a:prstGeom prst="flowChartAlternateProcess">
              <a:avLst/>
            </a:prstGeom>
            <a:solidFill>
              <a:srgbClr val="FFFFB3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00034" y="4357694"/>
              <a:ext cx="3429024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Алексей Данилович </a:t>
              </a:r>
              <a:r>
                <a:rPr lang="ru-RU" sz="2400" dirty="0" err="1">
                  <a:latin typeface="Times New Roman" pitchFamily="18" charset="0"/>
                  <a:cs typeface="Times New Roman" pitchFamily="18" charset="0"/>
                </a:rPr>
                <a:t>Бадаев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285720" y="357166"/>
            <a:ext cx="3929090" cy="1143008"/>
            <a:chOff x="285720" y="357166"/>
            <a:chExt cx="3929090" cy="1143008"/>
          </a:xfrm>
        </p:grpSpPr>
        <p:sp>
          <p:nvSpPr>
            <p:cNvPr id="51" name="Блок-схема: альтернативный процесс 50"/>
            <p:cNvSpPr/>
            <p:nvPr/>
          </p:nvSpPr>
          <p:spPr>
            <a:xfrm>
              <a:off x="285720" y="357166"/>
              <a:ext cx="3929090" cy="1143008"/>
            </a:xfrm>
            <a:prstGeom prst="flowChartAlternateProcess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57158" y="500042"/>
              <a:ext cx="3786213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 err="1">
                  <a:latin typeface="Times New Roman" pitchFamily="18" charset="0"/>
                  <a:cs typeface="Times New Roman" pitchFamily="18" charset="0"/>
                </a:rPr>
                <a:t>Намжил</a:t>
              </a:r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dirty="0" err="1">
                  <a:latin typeface="Times New Roman" pitchFamily="18" charset="0"/>
                  <a:cs typeface="Times New Roman" pitchFamily="18" charset="0"/>
                </a:rPr>
                <a:t>Гармаевич</a:t>
              </a:r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dirty="0" err="1">
                  <a:latin typeface="Times New Roman" pitchFamily="18" charset="0"/>
                  <a:cs typeface="Times New Roman" pitchFamily="18" charset="0"/>
                </a:rPr>
                <a:t>Балдано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" name="Блок-схема: альтернативный процесс 2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4286249" y="571480"/>
            <a:ext cx="821299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Блок-схема: альтернативный процесс 54">
            <a:hlinkClick r:id="rId5" action="ppaction://hlinksldjump">
              <a:snd r:embed="rId4" name="chimes.wav"/>
            </a:hlinkClick>
          </p:cNvPr>
          <p:cNvSpPr/>
          <p:nvPr/>
        </p:nvSpPr>
        <p:spPr>
          <a:xfrm>
            <a:off x="5233902" y="571480"/>
            <a:ext cx="821299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Блок-схема: альтернативный процесс 55">
            <a:hlinkClick r:id="rId6" action="ppaction://hlinksldjump">
              <a:snd r:embed="rId4" name="chimes.wav"/>
            </a:hlinkClick>
          </p:cNvPr>
          <p:cNvSpPr/>
          <p:nvPr/>
        </p:nvSpPr>
        <p:spPr>
          <a:xfrm>
            <a:off x="6181554" y="571480"/>
            <a:ext cx="821299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Блок-схема: альтернативный процесс 59">
            <a:hlinkClick r:id="rId7" action="ppaction://hlinksldjump">
              <a:snd r:embed="rId4" name="chimes.wav"/>
            </a:hlinkClick>
          </p:cNvPr>
          <p:cNvSpPr/>
          <p:nvPr/>
        </p:nvSpPr>
        <p:spPr>
          <a:xfrm>
            <a:off x="4267289" y="1857364"/>
            <a:ext cx="821299" cy="71438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Блок-схема: альтернативный процесс 60">
            <a:hlinkClick r:id="rId8" action="ppaction://hlinksldjump">
              <a:snd r:embed="rId4" name="chimes.wav"/>
            </a:hlinkClick>
          </p:cNvPr>
          <p:cNvSpPr/>
          <p:nvPr/>
        </p:nvSpPr>
        <p:spPr>
          <a:xfrm>
            <a:off x="5214942" y="1857364"/>
            <a:ext cx="821299" cy="71438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Блок-схема: альтернативный процесс 61">
            <a:hlinkClick r:id="rId9" action="ppaction://hlinksldjump">
              <a:snd r:embed="rId4" name="chimes.wav"/>
            </a:hlinkClick>
          </p:cNvPr>
          <p:cNvSpPr/>
          <p:nvPr/>
        </p:nvSpPr>
        <p:spPr>
          <a:xfrm>
            <a:off x="6162594" y="1857364"/>
            <a:ext cx="821299" cy="71438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Блок-схема: альтернативный процесс 64">
            <a:hlinkClick r:id="rId10" action="ppaction://hlinksldjump">
              <a:snd r:embed="rId4" name="chimes.wav"/>
            </a:hlinkClick>
          </p:cNvPr>
          <p:cNvSpPr/>
          <p:nvPr/>
        </p:nvSpPr>
        <p:spPr>
          <a:xfrm>
            <a:off x="4286248" y="3143248"/>
            <a:ext cx="821299" cy="71438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Блок-схема: альтернативный процесс 65">
            <a:hlinkClick r:id="rId11" action="ppaction://hlinksldjump">
              <a:snd r:embed="rId4" name="chimes.wav"/>
            </a:hlinkClick>
          </p:cNvPr>
          <p:cNvSpPr/>
          <p:nvPr/>
        </p:nvSpPr>
        <p:spPr>
          <a:xfrm>
            <a:off x="5233901" y="3143248"/>
            <a:ext cx="821299" cy="71438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Блок-схема: альтернативный процесс 66">
            <a:hlinkClick r:id="rId12" action="ppaction://hlinksldjump">
              <a:snd r:embed="rId4" name="chimes.wav"/>
            </a:hlinkClick>
          </p:cNvPr>
          <p:cNvSpPr/>
          <p:nvPr/>
        </p:nvSpPr>
        <p:spPr>
          <a:xfrm>
            <a:off x="6181553" y="3143248"/>
            <a:ext cx="821299" cy="71438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Блок-схема: альтернативный процесс 69">
            <a:hlinkClick r:id="rId13" action="ppaction://hlinksldjump">
              <a:snd r:embed="rId4" name="chimes.wav"/>
            </a:hlinkClick>
          </p:cNvPr>
          <p:cNvSpPr/>
          <p:nvPr/>
        </p:nvSpPr>
        <p:spPr>
          <a:xfrm>
            <a:off x="4267289" y="4357694"/>
            <a:ext cx="821299" cy="714380"/>
          </a:xfrm>
          <a:prstGeom prst="flowChartAlternateProcess">
            <a:avLst/>
          </a:prstGeom>
          <a:solidFill>
            <a:srgbClr val="FFFFB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Блок-схема: альтернативный процесс 70">
            <a:hlinkClick r:id="rId14" action="ppaction://hlinksldjump">
              <a:snd r:embed="rId4" name="chimes.wav"/>
            </a:hlinkClick>
          </p:cNvPr>
          <p:cNvSpPr/>
          <p:nvPr/>
        </p:nvSpPr>
        <p:spPr>
          <a:xfrm>
            <a:off x="5214942" y="4357694"/>
            <a:ext cx="821299" cy="714380"/>
          </a:xfrm>
          <a:prstGeom prst="flowChartAlternateProcess">
            <a:avLst/>
          </a:prstGeom>
          <a:solidFill>
            <a:srgbClr val="FFFFB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Блок-схема: альтернативный процесс 71">
            <a:hlinkClick r:id="rId15" action="ppaction://hlinksldjump">
              <a:snd r:embed="rId4" name="chimes.wav"/>
            </a:hlinkClick>
          </p:cNvPr>
          <p:cNvSpPr/>
          <p:nvPr/>
        </p:nvSpPr>
        <p:spPr>
          <a:xfrm>
            <a:off x="6162594" y="4357694"/>
            <a:ext cx="821299" cy="714380"/>
          </a:xfrm>
          <a:prstGeom prst="flowChartAlternateProcess">
            <a:avLst/>
          </a:prstGeom>
          <a:solidFill>
            <a:srgbClr val="FFFFB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Блок-схема: альтернативный процесс 74">
            <a:hlinkClick r:id="rId16" action="ppaction://hlinksldjump">
              <a:snd r:embed="rId4" name="chimes.wav"/>
            </a:hlinkClick>
          </p:cNvPr>
          <p:cNvSpPr/>
          <p:nvPr/>
        </p:nvSpPr>
        <p:spPr>
          <a:xfrm>
            <a:off x="4286248" y="5643578"/>
            <a:ext cx="821299" cy="71438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Блок-схема: альтернативный процесс 75">
            <a:hlinkClick r:id="rId17" action="ppaction://hlinksldjump">
              <a:snd r:embed="rId4" name="chimes.wav"/>
            </a:hlinkClick>
          </p:cNvPr>
          <p:cNvSpPr/>
          <p:nvPr/>
        </p:nvSpPr>
        <p:spPr>
          <a:xfrm>
            <a:off x="5233901" y="5643578"/>
            <a:ext cx="821299" cy="71438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Блок-схема: альтернативный процесс 76">
            <a:hlinkClick r:id="rId18" action="ppaction://hlinksldjump">
              <a:snd r:embed="rId4" name="chimes.wav"/>
            </a:hlinkClick>
          </p:cNvPr>
          <p:cNvSpPr/>
          <p:nvPr/>
        </p:nvSpPr>
        <p:spPr>
          <a:xfrm>
            <a:off x="6181553" y="5643578"/>
            <a:ext cx="821299" cy="71438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Блок-схема: альтернативный процесс 41"/>
          <p:cNvSpPr/>
          <p:nvPr/>
        </p:nvSpPr>
        <p:spPr>
          <a:xfrm>
            <a:off x="5286380" y="5643578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Блок-схема: альтернативный процесс 42"/>
          <p:cNvSpPr/>
          <p:nvPr/>
        </p:nvSpPr>
        <p:spPr>
          <a:xfrm>
            <a:off x="4286248" y="1857364"/>
            <a:ext cx="785818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Блок-схема: альтернативный процесс 43"/>
          <p:cNvSpPr/>
          <p:nvPr/>
        </p:nvSpPr>
        <p:spPr>
          <a:xfrm>
            <a:off x="5214942" y="1857364"/>
            <a:ext cx="785818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Блок-схема: альтернативный процесс 44"/>
          <p:cNvSpPr/>
          <p:nvPr/>
        </p:nvSpPr>
        <p:spPr>
          <a:xfrm>
            <a:off x="6215074" y="1857364"/>
            <a:ext cx="749861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Блок-схема: альтернативный процесс 47"/>
          <p:cNvSpPr/>
          <p:nvPr/>
        </p:nvSpPr>
        <p:spPr>
          <a:xfrm>
            <a:off x="4286248" y="3143248"/>
            <a:ext cx="785818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Блок-схема: альтернативный процесс 48"/>
          <p:cNvSpPr/>
          <p:nvPr/>
        </p:nvSpPr>
        <p:spPr>
          <a:xfrm>
            <a:off x="5286380" y="3143248"/>
            <a:ext cx="749861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Блок-схема: альтернативный процесс 58"/>
          <p:cNvSpPr/>
          <p:nvPr/>
        </p:nvSpPr>
        <p:spPr>
          <a:xfrm>
            <a:off x="6215074" y="3143248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Блок-схема: альтернативный процесс 81"/>
          <p:cNvSpPr/>
          <p:nvPr/>
        </p:nvSpPr>
        <p:spPr>
          <a:xfrm>
            <a:off x="4286248" y="4357694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Блок-схема: альтернативный процесс 82"/>
          <p:cNvSpPr/>
          <p:nvPr/>
        </p:nvSpPr>
        <p:spPr>
          <a:xfrm>
            <a:off x="5214942" y="4357694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Блок-схема: альтернативный процесс 84"/>
          <p:cNvSpPr/>
          <p:nvPr/>
        </p:nvSpPr>
        <p:spPr>
          <a:xfrm>
            <a:off x="6143636" y="4357694"/>
            <a:ext cx="785818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Блок-схема: альтернативный процесс 83"/>
          <p:cNvSpPr/>
          <p:nvPr/>
        </p:nvSpPr>
        <p:spPr>
          <a:xfrm>
            <a:off x="4286248" y="571480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Блок-схема: альтернативный процесс 87"/>
          <p:cNvSpPr/>
          <p:nvPr/>
        </p:nvSpPr>
        <p:spPr>
          <a:xfrm>
            <a:off x="5286380" y="571480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Блок-схема: альтернативный процесс 88"/>
          <p:cNvSpPr/>
          <p:nvPr/>
        </p:nvSpPr>
        <p:spPr>
          <a:xfrm>
            <a:off x="6215074" y="571480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Блок-схема: альтернативный процесс 91"/>
          <p:cNvSpPr/>
          <p:nvPr/>
        </p:nvSpPr>
        <p:spPr>
          <a:xfrm>
            <a:off x="4286248" y="5643578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Блок-схема: альтернативный процесс 93"/>
          <p:cNvSpPr/>
          <p:nvPr/>
        </p:nvSpPr>
        <p:spPr>
          <a:xfrm>
            <a:off x="6215074" y="5643578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Управляющая кнопка: настраиваемая 96">
            <a:hlinkClick r:id="" action="ppaction://hlinkshowjump?jump=endshow" highlightClick="1"/>
          </p:cNvPr>
          <p:cNvSpPr/>
          <p:nvPr/>
        </p:nvSpPr>
        <p:spPr>
          <a:xfrm>
            <a:off x="8001024" y="6500834"/>
            <a:ext cx="1000132" cy="214314"/>
          </a:xfrm>
          <a:prstGeom prst="actionButtonBlank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8" grpId="0" animBg="1"/>
      <p:bldP spid="49" grpId="0" animBg="1"/>
      <p:bldP spid="59" grpId="0" animBg="1"/>
      <p:bldP spid="82" grpId="0" animBg="1"/>
      <p:bldP spid="83" grpId="0" animBg="1"/>
      <p:bldP spid="85" grpId="0" animBg="1"/>
      <p:bldP spid="84" grpId="0" animBg="1"/>
      <p:bldP spid="88" grpId="0" animBg="1"/>
      <p:bldP spid="89" grpId="0" animBg="1"/>
      <p:bldP spid="92" grpId="0" animBg="1"/>
      <p:bldP spid="9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36"/>
            <a:ext cx="9144000" cy="6820164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928662" y="285728"/>
            <a:ext cx="6500858" cy="714380"/>
            <a:chOff x="285720" y="1643050"/>
            <a:chExt cx="3929090" cy="1143008"/>
          </a:xfrm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71472" y="1785927"/>
              <a:ext cx="3357586" cy="8371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Бавасан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Доржиевич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Абидуев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1909 году в улусе </a:t>
            </a:r>
            <a:r>
              <a:rPr lang="ru-RU" sz="30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Янгажино</a:t>
            </a: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Когда и где родился?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59232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36"/>
            <a:ext cx="9144000" cy="6820164"/>
          </a:xfrm>
          <a:prstGeom prst="rect">
            <a:avLst/>
          </a:prstGeom>
        </p:spPr>
      </p:pic>
      <p:grpSp>
        <p:nvGrpSpPr>
          <p:cNvPr id="4" name="Группа 4"/>
          <p:cNvGrpSpPr/>
          <p:nvPr/>
        </p:nvGrpSpPr>
        <p:grpSpPr>
          <a:xfrm>
            <a:off x="928662" y="285728"/>
            <a:ext cx="6500858" cy="714380"/>
            <a:chOff x="285720" y="1643050"/>
            <a:chExt cx="3929090" cy="1143008"/>
          </a:xfrm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71472" y="1785927"/>
              <a:ext cx="3357586" cy="8371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Бавасан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Доржиевич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Абидуев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1916 году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каком году поступил в </a:t>
            </a:r>
            <a:r>
              <a:rPr lang="ru-RU" sz="32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Янгажинскую</a:t>
            </a:r>
            <a:r>
              <a:rPr lang="ru-RU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приходскую школу?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07661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36"/>
            <a:ext cx="9144000" cy="6820164"/>
          </a:xfrm>
          <a:prstGeom prst="rect">
            <a:avLst/>
          </a:prstGeom>
        </p:spPr>
      </p:pic>
      <p:grpSp>
        <p:nvGrpSpPr>
          <p:cNvPr id="4" name="Группа 4"/>
          <p:cNvGrpSpPr/>
          <p:nvPr/>
        </p:nvGrpSpPr>
        <p:grpSpPr>
          <a:xfrm>
            <a:off x="928662" y="285728"/>
            <a:ext cx="6500858" cy="714380"/>
            <a:chOff x="285720" y="1643050"/>
            <a:chExt cx="3929090" cy="1143008"/>
          </a:xfrm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71472" y="1785927"/>
              <a:ext cx="3357586" cy="8371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Бавасан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Доржиевич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Абидуев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«Храбрый козленок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Бабана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«Оседлавший тигра», «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Шаалай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Шаанай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Коти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Баатор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«Летучая мышь», «Учитель Мура»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Назовите сказки 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Б.Абидуева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36"/>
            <a:ext cx="9144000" cy="6820164"/>
          </a:xfrm>
          <a:prstGeom prst="rect">
            <a:avLst/>
          </a:prstGeom>
        </p:spPr>
      </p:pic>
      <p:grpSp>
        <p:nvGrpSpPr>
          <p:cNvPr id="4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8371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Чимит-Цырен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Дагбаевич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Санжиев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1931 году в селе </a:t>
            </a:r>
            <a:r>
              <a:rPr lang="ru-RU" sz="30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Нарса-Толгой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27525" y="4143380"/>
            <a:ext cx="5000660" cy="16430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Когда и где родился?</a:t>
            </a:r>
            <a:endParaRPr lang="ru-RU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22973" y="1842186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36"/>
            <a:ext cx="9144000" cy="6820164"/>
          </a:xfrm>
          <a:prstGeom prst="rect">
            <a:avLst/>
          </a:prstGeom>
        </p:spPr>
      </p:pic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8371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Чимит-Цырен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Дагбаевич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Санжиев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15 лет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5504" y="4143380"/>
            <a:ext cx="5000660" cy="16430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каком возрасте начал трудовую деятельность?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13504" y="4194189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836"/>
            <a:ext cx="9144000" cy="6820164"/>
          </a:xfrm>
          <a:prstGeom prst="rect">
            <a:avLst/>
          </a:prstGeom>
        </p:spPr>
      </p:pic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8371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Чимит-Цырен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Дагбаевич</a:t>
              </a:r>
              <a:r>
                <a:rPr lang="ru-RU" sz="28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err="1">
                  <a:latin typeface="Times New Roman" pitchFamily="18" charset="0"/>
                  <a:cs typeface="Times New Roman" pitchFamily="18" charset="0"/>
                </a:rPr>
                <a:t>Санжиев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1997 году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61684"/>
            <a:ext cx="5000660" cy="16430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каком году в </a:t>
            </a:r>
            <a:r>
              <a:rPr lang="ru-RU" sz="20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Оронгойской</a:t>
            </a: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школе прошла презентация сборника стихов на бурятском языке «</a:t>
            </a:r>
            <a:r>
              <a:rPr lang="ru-RU" sz="20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Сэсэгтэ</a:t>
            </a: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номин</a:t>
            </a: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таламни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»?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250537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856</TotalTime>
  <Words>356</Words>
  <Application>Microsoft Office PowerPoint</Application>
  <PresentationFormat>Экран (4:3)</PresentationFormat>
  <Paragraphs>100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pc-28</cp:lastModifiedBy>
  <cp:revision>36</cp:revision>
  <dcterms:created xsi:type="dcterms:W3CDTF">2014-06-10T16:36:55Z</dcterms:created>
  <dcterms:modified xsi:type="dcterms:W3CDTF">2023-11-14T11:30:16Z</dcterms:modified>
</cp:coreProperties>
</file>