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56" y="-4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C5D08-C289-4715-83D9-669FE03E057B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17F20-4CB9-4918-BA92-6DA56A7B61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esktop\&#1053;&#1072;&#1096;%20&#1082;&#1088;&#1072;&#1081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ownloads\&#1052;&#1086;&#1103;%20&#1056;&#1086;&#1089;&#1089;&#1080;&#1103;.%20&#1057;&#1090;&#1088;&#1091;&#1074;&#1077;.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38682" t="21650" r="24109" b="29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2184" t="6951" r="32969" b="13250"/>
          <a:stretch>
            <a:fillRect/>
          </a:stretch>
        </p:blipFill>
        <p:spPr bwMode="auto">
          <a:xfrm>
            <a:off x="1547664" y="0"/>
            <a:ext cx="60486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dn.culture.ru/images/d75479f5-bdb7-5907-8755-97fbf02325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54586" t="6951" r="32969" b="53987"/>
          <a:stretch>
            <a:fillRect/>
          </a:stretch>
        </p:blipFill>
        <p:spPr bwMode="auto">
          <a:xfrm>
            <a:off x="2051720" y="0"/>
            <a:ext cx="4824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www.mr-info.ru/wp-content/uploads/2021/12/shkolnye-go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Наш кра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un9-75.userapi.com/impf/c840536/v840536801/2dc59/5ZzEF9yFZNE.jpg?size=293x427&amp;quality=96&amp;sign=a9c5efae16d6950bbeff757de7aff3c8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558011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оя Россия. Струве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Экран (4:3)</PresentationFormat>
  <Paragraphs>0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2023-01-18T20:12:14Z</dcterms:created>
  <dcterms:modified xsi:type="dcterms:W3CDTF">2023-01-18T21:07:10Z</dcterms:modified>
</cp:coreProperties>
</file>