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8" r:id="rId3"/>
    <p:sldId id="259" r:id="rId4"/>
    <p:sldId id="260" r:id="rId5"/>
    <p:sldId id="265" r:id="rId6"/>
    <p:sldId id="266" r:id="rId7"/>
    <p:sldId id="267" r:id="rId8"/>
    <p:sldId id="268" r:id="rId9"/>
    <p:sldId id="270" r:id="rId10"/>
    <p:sldId id="269" r:id="rId11"/>
    <p:sldId id="261" r:id="rId12"/>
    <p:sldId id="262" r:id="rId13"/>
    <p:sldId id="263" r:id="rId14"/>
    <p:sldId id="271" r:id="rId15"/>
    <p:sldId id="272" r:id="rId16"/>
    <p:sldId id="26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0" autoAdjust="0"/>
    <p:restoredTop sz="94660"/>
  </p:normalViewPr>
  <p:slideViewPr>
    <p:cSldViewPr>
      <p:cViewPr>
        <p:scale>
          <a:sx n="40" d="100"/>
          <a:sy n="40" d="100"/>
        </p:scale>
        <p:origin x="-2244" y="-7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03EEB-9E5A-494B-852E-E8744416FD4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0E03-C344-4046-8F2D-AE9A7BF4EE4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03EEB-9E5A-494B-852E-E8744416FD4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0E03-C344-4046-8F2D-AE9A7BF4EE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03EEB-9E5A-494B-852E-E8744416FD4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0E03-C344-4046-8F2D-AE9A7BF4EE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03EEB-9E5A-494B-852E-E8744416FD4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0E03-C344-4046-8F2D-AE9A7BF4EE4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03EEB-9E5A-494B-852E-E8744416FD4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0E03-C344-4046-8F2D-AE9A7BF4EE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03EEB-9E5A-494B-852E-E8744416FD4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0E03-C344-4046-8F2D-AE9A7BF4EE4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03EEB-9E5A-494B-852E-E8744416FD4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0E03-C344-4046-8F2D-AE9A7BF4EE4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03EEB-9E5A-494B-852E-E8744416FD4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0E03-C344-4046-8F2D-AE9A7BF4EE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03EEB-9E5A-494B-852E-E8744416FD4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0E03-C344-4046-8F2D-AE9A7BF4EE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03EEB-9E5A-494B-852E-E8744416FD4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0E03-C344-4046-8F2D-AE9A7BF4EE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03EEB-9E5A-494B-852E-E8744416FD4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0E03-C344-4046-8F2D-AE9A7BF4EE4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CC03EEB-9E5A-494B-852E-E8744416FD4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C4A0E03-C344-4046-8F2D-AE9A7BF4EE4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0755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416224"/>
            <a:ext cx="279005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1 7=7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2 7=14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3 7=21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4 7=28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5 7=35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6 7=42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 flipH="1">
            <a:off x="2211683" y="862097"/>
            <a:ext cx="171478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 flipH="1">
            <a:off x="2211683" y="1870799"/>
            <a:ext cx="171478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 flipH="1">
            <a:off x="2223878" y="2924944"/>
            <a:ext cx="171478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 flipH="1">
            <a:off x="2223878" y="3962852"/>
            <a:ext cx="171478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 flipH="1">
            <a:off x="2223878" y="4941168"/>
            <a:ext cx="171478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 flipH="1">
            <a:off x="2223878" y="6021288"/>
            <a:ext cx="171478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pic>
        <p:nvPicPr>
          <p:cNvPr id="10" name="Picture 2" descr="https://gas-kvas.com/uploads/posts/2023-01/1674173168_gas-kvas-com-p-risunok-sovi-na-den-uchitelya-1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7965" y="1253852"/>
            <a:ext cx="4167392" cy="4335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649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63" y="476672"/>
            <a:ext cx="9139837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Тема: Умножение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7, на 7 и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соответствующие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случаи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деления.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63" y="4299486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Цель: составить таблицу умножения и деления на 7.</a:t>
            </a:r>
            <a:endParaRPr lang="ru-RU" sz="4400" dirty="0"/>
          </a:p>
        </p:txBody>
      </p:sp>
      <p:pic>
        <p:nvPicPr>
          <p:cNvPr id="4098" name="Picture 2" descr="https://fifacenter.ru/wp-content/uploads/2021/01/7_seve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8864" y="1923222"/>
            <a:ext cx="2094597" cy="2094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127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2420888"/>
            <a:ext cx="477085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7   …= 14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915816" y="3000148"/>
            <a:ext cx="288032" cy="28483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491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1800" y="2348880"/>
            <a:ext cx="3924472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7  2= 14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635896" y="2929737"/>
            <a:ext cx="288032" cy="28483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960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/>
          <a:srcRect t="39758"/>
          <a:stretch/>
        </p:blipFill>
        <p:spPr>
          <a:xfrm>
            <a:off x="611560" y="1628800"/>
            <a:ext cx="7892643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043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атематика 3 класс Моро, Волкова, Бантова, Бельтюкова - 1 часть страница 48, номер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9144000" cy="37444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502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379013"/>
            <a:ext cx="748883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Я узнал…</a:t>
            </a:r>
          </a:p>
          <a:p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- Я научился…</a:t>
            </a:r>
          </a:p>
          <a:p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- Мне было трудно…</a:t>
            </a:r>
          </a:p>
        </p:txBody>
      </p:sp>
      <p:sp>
        <p:nvSpPr>
          <p:cNvPr id="3" name="AutoShape 2" descr="https://thumbs.dreamstime.com/z/lektionst%C3%A4tigkeits-schulkinder-im-klassenzimmer-7488830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s://thumbs.dreamstime.com/z/lektionst%C3%A4tigkeits-schulkinder-im-klassenzimmer-74888304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https://thumbs.dreamstime.com/z/lektionst%C3%A4tigkeits-schulkinder-im-klassenzimmer-74888304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80" name="Picture 16" descr="https://i.pinimg.com/originals/61/27/a0/6127a007ce5b99b9eb0317d322c8057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824" y="2780928"/>
            <a:ext cx="2764432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607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9" y="1124744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Терпение и труд все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перетрут.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blogger.googleusercontent.com/img/a/AVvXsEiN0JpPwAXAoSOcUtQT0G8aBdulkuSmRA3zZluAot3zXtTxKLXXar3j7Gpfh0YeGu21FuAbfMoHzO7yVYczMMDkzP7Y089jGDLqo4aReTcrGDP-61JBB5qTwXQyiQZkouWORqz7pyV4aglCHb0CjyEUYFSYMLL-HXBdx2fhylZCXFjf3YkJQXh7FT7cj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201366"/>
            <a:ext cx="4656634" cy="465663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140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531384"/>
              </p:ext>
            </p:extLst>
          </p:nvPr>
        </p:nvGraphicFramePr>
        <p:xfrm>
          <a:off x="971600" y="260648"/>
          <a:ext cx="7274688" cy="6092978"/>
        </p:xfrm>
        <a:graphic>
          <a:graphicData uri="http://schemas.openxmlformats.org/drawingml/2006/table">
            <a:tbl>
              <a:tblPr firstRow="1" firstCol="1" bandRow="1">
                <a:tableStyleId>{16D9F66E-5EB9-4882-86FB-DCBF35E3C3E4}</a:tableStyleId>
              </a:tblPr>
              <a:tblGrid>
                <a:gridCol w="513051"/>
                <a:gridCol w="6254666"/>
                <a:gridCol w="506971"/>
              </a:tblGrid>
              <a:tr h="3329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</a:t>
                      </a:r>
                      <a:endParaRPr lang="ru-RU" sz="1600" kern="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0" kern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Произведение чисел 9 и3 равно 3.</a:t>
                      </a:r>
                      <a:endParaRPr lang="ru-RU" sz="1600" b="0" kern="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kern="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600" kern="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7060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</a:t>
                      </a:r>
                      <a:endParaRPr lang="ru-RU" sz="1600" kern="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Произведение чисел 6 и 5 меньше, чем произведение чисел 7 и 6.</a:t>
                      </a:r>
                      <a:endParaRPr lang="ru-RU" sz="1600" kern="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kern="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600" kern="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7060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</a:t>
                      </a:r>
                      <a:endParaRPr lang="ru-RU" sz="1600" kern="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Если из произведения чисел 4 и 6 вычесть 4, получится 20.</a:t>
                      </a:r>
                      <a:endParaRPr lang="ru-RU" sz="1600" kern="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kern="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600" kern="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4769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</a:t>
                      </a:r>
                      <a:endParaRPr lang="ru-RU" sz="1600" kern="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</a:t>
                      </a:r>
                      <a:r>
                        <a:rPr lang="ru-RU" sz="1600" kern="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lang="ru-RU" sz="2000" ker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9 = 54 .</a:t>
                      </a:r>
                      <a:endParaRPr lang="ru-RU" sz="1600" kern="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kern="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600" kern="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4769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 </a:t>
                      </a:r>
                      <a:endParaRPr lang="ru-RU" sz="1600" kern="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Частное чисел 20 и 5 равно 15.</a:t>
                      </a:r>
                      <a:endParaRPr lang="ru-RU" sz="1600" kern="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kern="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600" kern="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7060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 </a:t>
                      </a:r>
                      <a:endParaRPr lang="ru-RU" sz="1600" kern="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Если разность чисел 12 и 7 умножить на 5, получится 25.</a:t>
                      </a:r>
                      <a:endParaRPr lang="ru-RU" sz="1600" kern="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kern="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600" kern="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7060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 </a:t>
                      </a:r>
                      <a:endParaRPr lang="ru-RU" sz="1600" kern="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Произведение чисел 6 и 4 равно произведению чисел 3 и 8.</a:t>
                      </a:r>
                      <a:endParaRPr lang="ru-RU" sz="1600" kern="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kern="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600" kern="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4769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8. </a:t>
                      </a:r>
                      <a:endParaRPr lang="ru-RU" sz="1600" kern="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Если делимое 40, а частное 5, то делитель 6.</a:t>
                      </a:r>
                      <a:endParaRPr lang="ru-RU" sz="1600" kern="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kern="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600" kern="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7060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 </a:t>
                      </a:r>
                      <a:endParaRPr lang="ru-RU" sz="1600" kern="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Произведение 28, первый множитель 4, значит, второй множитель 6.</a:t>
                      </a:r>
                      <a:endParaRPr lang="ru-RU" sz="1600" kern="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kern="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600" kern="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7060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 </a:t>
                      </a:r>
                      <a:endParaRPr lang="ru-RU" sz="1600" kern="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Произведение чисел 4 и 5 больше произведения чисел 3 и 5 на 1.</a:t>
                      </a:r>
                      <a:endParaRPr lang="ru-RU" sz="1600" kern="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kern="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600" kern="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157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416224"/>
            <a:ext cx="279005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1 7=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2 7=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3 7=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4 7=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5 7=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6 7=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 flipH="1">
            <a:off x="2211683" y="862097"/>
            <a:ext cx="171478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 flipH="1">
            <a:off x="2211683" y="1870799"/>
            <a:ext cx="171478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 flipH="1">
            <a:off x="2223878" y="2924944"/>
            <a:ext cx="171478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 flipH="1">
            <a:off x="2223878" y="3962852"/>
            <a:ext cx="171478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 flipH="1">
            <a:off x="2223878" y="4941168"/>
            <a:ext cx="171478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 flipH="1">
            <a:off x="2223878" y="6021288"/>
            <a:ext cx="171478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pic>
        <p:nvPicPr>
          <p:cNvPr id="3074" name="Picture 2" descr="https://gas-kvas.com/uploads/posts/2023-01/1674173168_gas-kvas-com-p-risunok-sovi-na-den-uchitelya-1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7965" y="1253852"/>
            <a:ext cx="4167392" cy="4335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9191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416224"/>
            <a:ext cx="279005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1 7=7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2 7=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3 7=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4 7=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5 7=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6 7=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 flipH="1">
            <a:off x="2211683" y="862097"/>
            <a:ext cx="171478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 flipH="1">
            <a:off x="2211683" y="1870799"/>
            <a:ext cx="171478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 flipH="1">
            <a:off x="2223878" y="2924944"/>
            <a:ext cx="171478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 flipH="1">
            <a:off x="2223878" y="3962852"/>
            <a:ext cx="171478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 flipH="1">
            <a:off x="2223878" y="4941168"/>
            <a:ext cx="171478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 flipH="1">
            <a:off x="2223878" y="6021288"/>
            <a:ext cx="171478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pic>
        <p:nvPicPr>
          <p:cNvPr id="10" name="Picture 2" descr="https://gas-kvas.com/uploads/posts/2023-01/1674173168_gas-kvas-com-p-risunok-sovi-na-den-uchitelya-1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7965" y="1253852"/>
            <a:ext cx="4167392" cy="4335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658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416224"/>
            <a:ext cx="279005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1 7=7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2 7=14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3 7=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4 7=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5 7=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6 7=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 flipH="1">
            <a:off x="2211683" y="862097"/>
            <a:ext cx="171478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 flipH="1">
            <a:off x="2211683" y="1870799"/>
            <a:ext cx="171478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 flipH="1">
            <a:off x="2223878" y="2924944"/>
            <a:ext cx="171478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 flipH="1">
            <a:off x="2223878" y="3962852"/>
            <a:ext cx="171478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 flipH="1">
            <a:off x="2223878" y="4941168"/>
            <a:ext cx="171478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 flipH="1">
            <a:off x="2223878" y="6021288"/>
            <a:ext cx="171478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pic>
        <p:nvPicPr>
          <p:cNvPr id="10" name="Picture 2" descr="https://gas-kvas.com/uploads/posts/2023-01/1674173168_gas-kvas-com-p-risunok-sovi-na-den-uchitelya-1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7965" y="1253852"/>
            <a:ext cx="4167392" cy="4335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519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416224"/>
            <a:ext cx="279005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1 7=7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2 7=14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3 7=21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4 7=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5 7=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6 7=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 flipH="1">
            <a:off x="2211683" y="862097"/>
            <a:ext cx="171478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 flipH="1">
            <a:off x="2211683" y="1870799"/>
            <a:ext cx="171478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 flipH="1">
            <a:off x="2223878" y="2924944"/>
            <a:ext cx="171478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 flipH="1">
            <a:off x="2223878" y="3962852"/>
            <a:ext cx="171478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 flipH="1">
            <a:off x="2223878" y="4941168"/>
            <a:ext cx="171478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 flipH="1">
            <a:off x="2223878" y="6021288"/>
            <a:ext cx="171478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pic>
        <p:nvPicPr>
          <p:cNvPr id="10" name="Picture 2" descr="https://gas-kvas.com/uploads/posts/2023-01/1674173168_gas-kvas-com-p-risunok-sovi-na-den-uchitelya-1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7965" y="1253852"/>
            <a:ext cx="4167392" cy="4335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263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416224"/>
            <a:ext cx="279005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1 7=7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2 7=14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3 7=21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4 7=28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5 7=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6 7=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 flipH="1">
            <a:off x="2211683" y="862097"/>
            <a:ext cx="171478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 flipH="1">
            <a:off x="2211683" y="1870799"/>
            <a:ext cx="171478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 flipH="1">
            <a:off x="2223878" y="2924944"/>
            <a:ext cx="171478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 flipH="1">
            <a:off x="2223878" y="3962852"/>
            <a:ext cx="171478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 flipH="1">
            <a:off x="2223878" y="4941168"/>
            <a:ext cx="171478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 flipH="1">
            <a:off x="2223878" y="6021288"/>
            <a:ext cx="171478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pic>
        <p:nvPicPr>
          <p:cNvPr id="10" name="Picture 2" descr="https://gas-kvas.com/uploads/posts/2023-01/1674173168_gas-kvas-com-p-risunok-sovi-na-den-uchitelya-1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7965" y="1253852"/>
            <a:ext cx="4167392" cy="4335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458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416224"/>
            <a:ext cx="279005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1 7=7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2 7=14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3 7=21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4 7=28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5 7=35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6 7=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 flipH="1">
            <a:off x="2211683" y="862097"/>
            <a:ext cx="171478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 flipH="1">
            <a:off x="2211683" y="1870799"/>
            <a:ext cx="171478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 flipH="1">
            <a:off x="2223878" y="2924944"/>
            <a:ext cx="171478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 flipH="1">
            <a:off x="2223878" y="3962852"/>
            <a:ext cx="171478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 flipH="1">
            <a:off x="2223878" y="4941168"/>
            <a:ext cx="171478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 flipH="1">
            <a:off x="2223878" y="6021288"/>
            <a:ext cx="171478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pic>
        <p:nvPicPr>
          <p:cNvPr id="10" name="Picture 2" descr="https://gas-kvas.com/uploads/posts/2023-01/1674173168_gas-kvas-com-p-risunok-sovi-na-den-uchitelya-1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7965" y="1253852"/>
            <a:ext cx="4167392" cy="4335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091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132</TotalTime>
  <Words>295</Words>
  <Application>Microsoft Office PowerPoint</Application>
  <PresentationFormat>Экран (4:3)</PresentationFormat>
  <Paragraphs>80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Хозяин</dc:creator>
  <cp:lastModifiedBy>Хозяин</cp:lastModifiedBy>
  <cp:revision>8</cp:revision>
  <dcterms:created xsi:type="dcterms:W3CDTF">2023-10-18T10:36:46Z</dcterms:created>
  <dcterms:modified xsi:type="dcterms:W3CDTF">2023-10-18T12:49:23Z</dcterms:modified>
</cp:coreProperties>
</file>