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58" r:id="rId4"/>
    <p:sldId id="260" r:id="rId5"/>
    <p:sldId id="261" r:id="rId6"/>
    <p:sldId id="267" r:id="rId7"/>
    <p:sldId id="262" r:id="rId8"/>
    <p:sldId id="259" r:id="rId9"/>
    <p:sldId id="266" r:id="rId10"/>
    <p:sldId id="264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A4C90A5-2978-4C9A-A144-75A64D7FD64C}" type="datetimeFigureOut">
              <a:rPr lang="ru-RU" smtClean="0"/>
              <a:t>12.05.2023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8C35766-D675-47D5-A9BC-EE5E513885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052736"/>
            <a:ext cx="6777318" cy="1706943"/>
          </a:xfrm>
        </p:spPr>
        <p:txBody>
          <a:bodyPr/>
          <a:lstStyle/>
          <a:p>
            <a:r>
              <a:rPr lang="ru-RU" dirty="0"/>
              <a:t>Святая Анастасия </a:t>
            </a:r>
            <a:r>
              <a:rPr lang="ru-RU" sz="2800" dirty="0"/>
              <a:t>УЗОРЕШИТЕЛЬНИЦА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numCol="1">
            <a:normAutofit/>
          </a:bodyPr>
          <a:lstStyle/>
          <a:p>
            <a:pPr algn="r"/>
            <a:r>
              <a:rPr lang="ru-RU" sz="3200" dirty="0"/>
              <a:t>Подготовила: Трухачёва Алиса ученица 4 класса</a:t>
            </a:r>
          </a:p>
          <a:p>
            <a:pPr algn="l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07001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2800" dirty="0"/>
              <a:t> Милосердие. </a:t>
            </a:r>
            <a:r>
              <a:rPr lang="en-US" sz="2800" dirty="0"/>
              <a:t>https://www.miloserdie.ru</a:t>
            </a:r>
            <a:endParaRPr lang="ru-RU" sz="2800" dirty="0"/>
          </a:p>
          <a:p>
            <a:pPr marL="742950" indent="-742950">
              <a:buFont typeface="+mj-lt"/>
              <a:buAutoNum type="arabicPeriod"/>
            </a:pPr>
            <a:r>
              <a:rPr lang="ru-RU" sz="2800" dirty="0"/>
              <a:t>Могильная Ю. В. Книга православные святые/ Белый город, 2017 г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2800" dirty="0"/>
              <a:t>Книга житие св. великомученицы Анастасии </a:t>
            </a:r>
            <a:r>
              <a:rPr lang="ru-RU" sz="2800" dirty="0" err="1"/>
              <a:t>Узорешительницы</a:t>
            </a:r>
            <a:r>
              <a:rPr lang="ru-RU" sz="2800" dirty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2800" dirty="0"/>
              <a:t> Журнал «Берегиня» № 1, 1997г.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2800" dirty="0"/>
              <a:t>Святая Великомученица Анастасия </a:t>
            </a:r>
            <a:r>
              <a:rPr lang="ru-RU" sz="2800" dirty="0" err="1"/>
              <a:t>Узорешительница</a:t>
            </a:r>
            <a:r>
              <a:rPr lang="ru-RU" sz="2800" dirty="0"/>
              <a:t> </a:t>
            </a:r>
            <a:r>
              <a:rPr lang="en-US" sz="2800" dirty="0"/>
              <a:t>http://anastasia-uz.ru/index/nebesnaya_pokrovitelnica/0-40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4000" dirty="0"/>
              <a:t>Список используемой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3264186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83568" y="2780928"/>
            <a:ext cx="7745413" cy="1440036"/>
          </a:xfrm>
        </p:spPr>
        <p:txBody>
          <a:bodyPr>
            <a:noAutofit/>
          </a:bodyPr>
          <a:lstStyle/>
          <a:p>
            <a:pPr algn="just"/>
            <a:r>
              <a:rPr lang="ru-RU" sz="5400" dirty="0"/>
              <a:t>Спасибо за внимание. </a:t>
            </a:r>
          </a:p>
        </p:txBody>
      </p:sp>
    </p:spTree>
    <p:extLst>
      <p:ext uri="{BB962C8B-B14F-4D97-AF65-F5344CB8AC3E}">
        <p14:creationId xmlns:p14="http://schemas.microsoft.com/office/powerpoint/2010/main" val="3118741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Я представляю свою работу про мою святую :«</a:t>
            </a:r>
            <a:r>
              <a:rPr lang="ru-RU" sz="1800" b="1" dirty="0"/>
              <a:t>Анастасия</a:t>
            </a:r>
            <a:r>
              <a:rPr lang="ru-RU" sz="1800" dirty="0"/>
              <a:t> </a:t>
            </a:r>
            <a:r>
              <a:rPr lang="ru-RU" sz="1800" b="1" dirty="0" err="1"/>
              <a:t>Узорешительница</a:t>
            </a:r>
            <a:r>
              <a:rPr lang="ru-RU" sz="1800" dirty="0"/>
              <a:t>».</a:t>
            </a:r>
          </a:p>
          <a:p>
            <a:pPr marL="0" indent="0">
              <a:buNone/>
            </a:pPr>
            <a:r>
              <a:rPr lang="ru-RU" sz="1800" dirty="0"/>
              <a:t>Анастасия </a:t>
            </a:r>
            <a:r>
              <a:rPr lang="ru-RU" sz="1800" dirty="0" err="1"/>
              <a:t>Узорешительница</a:t>
            </a:r>
            <a:r>
              <a:rPr lang="ru-RU" sz="1800" dirty="0"/>
              <a:t> – символ мужества и настойчивости. Святая страдала от рук судей, жрецов и императора, но не боялась властей Рима, а твердо исповедовала Христа и в пытках только укреплялась в вере.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b="1" dirty="0"/>
              <a:t>Цель</a:t>
            </a:r>
            <a:r>
              <a:rPr lang="ru-RU" sz="1800" dirty="0"/>
              <a:t> </a:t>
            </a:r>
            <a:r>
              <a:rPr lang="ru-RU" sz="1800" b="1" dirty="0"/>
              <a:t>работы</a:t>
            </a:r>
            <a:r>
              <a:rPr lang="ru-RU" sz="1800" dirty="0"/>
              <a:t>: изучить житие святой великомученицы Анастасии.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b="1" dirty="0"/>
              <a:t>Задачи</a:t>
            </a:r>
            <a:r>
              <a:rPr lang="ru-RU" sz="1800" dirty="0"/>
              <a:t>: познакомить слушателей с Анастасией </a:t>
            </a:r>
            <a:r>
              <a:rPr lang="ru-RU" sz="1800" dirty="0" err="1"/>
              <a:t>Узоришительницей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</p:spTree>
    <p:extLst>
      <p:ext uri="{BB962C8B-B14F-4D97-AF65-F5344CB8AC3E}">
        <p14:creationId xmlns:p14="http://schemas.microsoft.com/office/powerpoint/2010/main" val="346024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988840"/>
            <a:ext cx="4392488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Святая Анастасия родилась в знаменитом городе Риме. В девическом возрасте Анастасия была поручена своею матерью для обучения одному достойному мужу, известному своею учёностью, а еще более своим благочестием. Его звали </a:t>
            </a:r>
            <a:r>
              <a:rPr lang="ru-RU" dirty="0" err="1"/>
              <a:t>Хрисогоном</a:t>
            </a:r>
            <a:r>
              <a:rPr lang="ru-RU" dirty="0"/>
              <a:t>. Он был христианином, хорошо знал Божественное учение Христа, и впоследствии стал мучеником.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Житие Анастасии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28428E-8F7C-49D3-804A-C490E741E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2113967"/>
            <a:ext cx="31623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878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Вскоре мать Анастасии умерла. Отец решил выдать свою дочь замуж против ее воли. Так, она вступила в ненавистный ей брак с язычником из богатого рода по имени </a:t>
            </a:r>
            <a:r>
              <a:rPr lang="ru-RU" dirty="0" err="1"/>
              <a:t>Помплий</a:t>
            </a:r>
            <a:r>
              <a:rPr lang="ru-RU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Замужество</a:t>
            </a:r>
          </a:p>
        </p:txBody>
      </p:sp>
    </p:spTree>
    <p:extLst>
      <p:ext uri="{BB962C8B-B14F-4D97-AF65-F5344CB8AC3E}">
        <p14:creationId xmlns:p14="http://schemas.microsoft.com/office/powerpoint/2010/main" val="288923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04865"/>
            <a:ext cx="7745505" cy="3921298"/>
          </a:xfrm>
        </p:spPr>
        <p:txBody>
          <a:bodyPr>
            <a:normAutofit/>
          </a:bodyPr>
          <a:lstStyle/>
          <a:p>
            <a:r>
              <a:rPr lang="ru-RU" dirty="0"/>
              <a:t>На допросе у Диоклетиана святую всячески старались склонить на сторону язычества, но она не поддавалась ни на уговоры, ни на угрозы. Анастасию повторно задержали и бросили в тюремную камеру, намереваясь заморить голодом. Тридцать дней подвижницу не кормили и не поили. В это время девушка усердно молилась. К ней являлась святая </a:t>
            </a:r>
            <a:r>
              <a:rPr lang="ru-RU" dirty="0" err="1"/>
              <a:t>Феодотия</a:t>
            </a:r>
            <a:r>
              <a:rPr lang="ru-RU" dirty="0"/>
              <a:t> и духовно наставляла, помогая претерпевать все тяготы.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Пытки и соблазны</a:t>
            </a:r>
          </a:p>
        </p:txBody>
      </p:sp>
    </p:spTree>
    <p:extLst>
      <p:ext uri="{BB962C8B-B14F-4D97-AF65-F5344CB8AC3E}">
        <p14:creationId xmlns:p14="http://schemas.microsoft.com/office/powerpoint/2010/main" val="254008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102733"/>
          </a:xfrm>
        </p:spPr>
        <p:txBody>
          <a:bodyPr/>
          <a:lstStyle/>
          <a:p>
            <a:pPr algn="ctr"/>
            <a:r>
              <a:rPr lang="ru-RU" sz="4000" dirty="0"/>
              <a:t>Современное почитание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4048" y="2996952"/>
            <a:ext cx="3411725" cy="3024336"/>
          </a:xfrm>
        </p:spPr>
        <p:txBody>
          <a:bodyPr>
            <a:noAutofit/>
          </a:bodyPr>
          <a:lstStyle/>
          <a:p>
            <a:r>
              <a:rPr lang="ru-RU" sz="2400" dirty="0"/>
              <a:t>Храм в честь святой великомученицы Анастасии </a:t>
            </a:r>
            <a:r>
              <a:rPr lang="ru-RU" sz="2400" dirty="0" err="1"/>
              <a:t>Узорешительницы</a:t>
            </a:r>
            <a:r>
              <a:rPr lang="ru-RU" sz="2400" dirty="0"/>
              <a:t> в деревне </a:t>
            </a:r>
            <a:r>
              <a:rPr lang="ru-RU" sz="2400" dirty="0" err="1"/>
              <a:t>Бычиха</a:t>
            </a:r>
            <a:r>
              <a:rPr lang="ru-RU" sz="2400" dirty="0"/>
              <a:t> Витебской области. Был освещён в октябре 2011 года.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390254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278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1340768"/>
            <a:ext cx="3240360" cy="792088"/>
          </a:xfrm>
        </p:spPr>
        <p:txBody>
          <a:bodyPr/>
          <a:lstStyle/>
          <a:p>
            <a:r>
              <a:rPr lang="ru-RU" sz="3200" dirty="0"/>
              <a:t>Мощи святой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2420888"/>
            <a:ext cx="3411725" cy="3528392"/>
          </a:xfrm>
        </p:spPr>
        <p:txBody>
          <a:bodyPr numCol="1">
            <a:normAutofit/>
          </a:bodyPr>
          <a:lstStyle/>
          <a:p>
            <a:r>
              <a:rPr lang="ru-RU" sz="1800" dirty="0"/>
              <a:t>Святые мощи Анастасии </a:t>
            </a:r>
            <a:r>
              <a:rPr lang="ru-RU" sz="1800" dirty="0" err="1"/>
              <a:t>Узорешительницы</a:t>
            </a:r>
            <a:r>
              <a:rPr lang="ru-RU" sz="1800" dirty="0"/>
              <a:t> были перенесены в V веке в город Константинополь. Там же построили храм в ее честь. Позже главу святой вместе с десницей перевезли в один из храмов возле горы Афон. День памяти святой Анастасии в Православной церкви отмечается 22 декабря (4 января).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4046107" cy="4562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299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548680"/>
            <a:ext cx="476595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17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Еще при жизни святая прославилась тем, что оказывала помощь христианам, которые пострадали за свою веру и оказались за решеткой. Она помогала людям не только делом, но и словом, поскольку многие именно теряли внутренние силы. Анастасия для каждого находила слова поддержки, помогая избавиться от существующих переживаний, страхов и отчаяния. Именно поэтому ее впоследствии назвали «</a:t>
            </a:r>
            <a:r>
              <a:rPr lang="ru-RU" sz="1600" dirty="0" err="1"/>
              <a:t>Узорешительницей</a:t>
            </a:r>
            <a:r>
              <a:rPr lang="ru-RU" sz="1600" dirty="0"/>
              <a:t>».</a:t>
            </a:r>
          </a:p>
          <a:p>
            <a:pPr marL="0" indent="0">
              <a:buNone/>
            </a:pPr>
            <a:r>
              <a:rPr lang="ru-RU" sz="1600" dirty="0"/>
              <a:t>Выводы:</a:t>
            </a:r>
          </a:p>
          <a:p>
            <a:pPr marL="0" indent="0">
              <a:buNone/>
            </a:pPr>
            <a:r>
              <a:rPr lang="ru-RU" sz="1600" dirty="0"/>
              <a:t> - Святая Анастасия показала мне пример праведной и правильной жизни. Нужно помогать близким и окружающим тебе людям, а помогать не только делом но и словом.</a:t>
            </a:r>
          </a:p>
          <a:p>
            <a:pPr marL="0" indent="0">
              <a:buNone/>
            </a:pPr>
            <a:r>
              <a:rPr lang="ru-RU" sz="1600" dirty="0"/>
              <a:t> -Я изучила житие моей святой и поняла что нужно делать в трудных ситуациях: молиться Богу, не складывать руки, продолжать верить.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10137381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491</TotalTime>
  <Words>496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Book Antiqua</vt:lpstr>
      <vt:lpstr>Times New Roman</vt:lpstr>
      <vt:lpstr>Wingdings</vt:lpstr>
      <vt:lpstr>Твердый переплет</vt:lpstr>
      <vt:lpstr>Святая Анастасия УЗОРЕШИТЕЛЬНИЦА</vt:lpstr>
      <vt:lpstr>Введение</vt:lpstr>
      <vt:lpstr>Житие Анастасии</vt:lpstr>
      <vt:lpstr>Замужество</vt:lpstr>
      <vt:lpstr>Пытки и соблазны</vt:lpstr>
      <vt:lpstr>Современное почитание</vt:lpstr>
      <vt:lpstr>Мощи святой </vt:lpstr>
      <vt:lpstr>Презентация PowerPoint</vt:lpstr>
      <vt:lpstr>Заключение</vt:lpstr>
      <vt:lpstr>Список используемой литературы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Св. АНАСТАСИЯ УЗОРЕШИТЕЛЬНИЦА</dc:title>
  <dc:creator>Vsem</dc:creator>
  <cp:lastModifiedBy>kvi94@mail.ru</cp:lastModifiedBy>
  <cp:revision>41</cp:revision>
  <dcterms:created xsi:type="dcterms:W3CDTF">2023-04-28T10:25:01Z</dcterms:created>
  <dcterms:modified xsi:type="dcterms:W3CDTF">2023-05-12T03:59:04Z</dcterms:modified>
</cp:coreProperties>
</file>