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44" r:id="rId4"/>
    <p:sldMasterId id="2147483780" r:id="rId5"/>
    <p:sldMasterId id="2147483816" r:id="rId6"/>
    <p:sldMasterId id="2147483852" r:id="rId7"/>
    <p:sldMasterId id="2147483888" r:id="rId8"/>
    <p:sldMasterId id="2147483924" r:id="rId9"/>
  </p:sldMasterIdLst>
  <p:notesMasterIdLst>
    <p:notesMasterId r:id="rId21"/>
  </p:notesMasterIdLst>
  <p:sldIdLst>
    <p:sldId id="259" r:id="rId10"/>
    <p:sldId id="258" r:id="rId11"/>
    <p:sldId id="261" r:id="rId12"/>
    <p:sldId id="265" r:id="rId13"/>
    <p:sldId id="268" r:id="rId14"/>
    <p:sldId id="271" r:id="rId15"/>
    <p:sldId id="274" r:id="rId16"/>
    <p:sldId id="277" r:id="rId17"/>
    <p:sldId id="280" r:id="rId18"/>
    <p:sldId id="284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EEBA0-2CC6-4DCF-9760-DAEB4B671263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6D8A4-E3B3-4F99-A0C5-CDCFCB395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39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6D8A4-E3B3-4F99-A0C5-CDCFCB395BE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7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5056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8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11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50564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85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46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37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32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43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06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65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85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465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83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11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20996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49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241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50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458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503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0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46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591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260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88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3472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75949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2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78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259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6931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00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373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1450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100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9780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0792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102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61301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804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322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0205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16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326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075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73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0655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2707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780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4652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683716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86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642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7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434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25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251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9930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9675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392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534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316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0593963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2779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903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061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621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566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7217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841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840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3439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387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1800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408053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2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6572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0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250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27365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961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9003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586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9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3450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19059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389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46595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2542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367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80709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6397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2960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174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9752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068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07633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43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43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355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842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30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637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511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7371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152C8-3EF7-4A57-93D6-865C2EF3021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14.11.2023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110E34-0E0D-4D05-9CC3-EB43EEB94D9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05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fotki.yandex.ru/users/anatoliy-kuzmin-52/view/313270/" TargetMode="External"/><Relationship Id="rId1" Type="http://schemas.openxmlformats.org/officeDocument/2006/relationships/slideLayout" Target="../slideLayouts/slideLayout9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otki.yandex.ru/users/veer9516/view/503975/" TargetMode="Externa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adikal.ru/" TargetMode="External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dfon.ru/download.html?id=117324&amp;rash=1024x600" TargetMode="External"/><Relationship Id="rId1" Type="http://schemas.openxmlformats.org/officeDocument/2006/relationships/slideLayout" Target="../slideLayouts/slideLayout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51520" y="-27384"/>
            <a:ext cx="854272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</a:rPr>
              <a:t>Зимующие птицы</a:t>
            </a:r>
            <a:endParaRPr lang="ru-RU" sz="8000" b="1" i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11" name="Picture 2" descr="Воробь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632848" cy="52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214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fotki.yandex.ru/get/4400/anatoliy-kuzmin-52.1d/0_4c7b6_29bcad93_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438583" cy="562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71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orenzap.ru/assets/images/foto-novosti/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2"/>
            <a:ext cx="8064896" cy="604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34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estnik-cvetovoda.ru/news/news/b_1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5616624" cy="640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8563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орока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77" y="404664"/>
            <a:ext cx="8386195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76219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 (700x525, 9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726"/>
            <a:ext cx="8208912" cy="615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425439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Изображение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944"/>
            <a:ext cx="8280920" cy="55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89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 (700x525, 58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389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Большой пестрый дятел (Dendrocopos major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840760" cy="648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9684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1714488"/>
            <a:ext cx="5715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prstClr val="white"/>
                </a:solidFill>
              </a:rPr>
              <a:t/>
            </a:r>
            <a:br>
              <a:rPr lang="ru-RU" sz="3200" dirty="0">
                <a:solidFill>
                  <a:prstClr val="white"/>
                </a:solidFill>
              </a:rPr>
            </a:br>
            <a:endParaRPr lang="ru-RU" sz="3200" dirty="0">
              <a:solidFill>
                <a:prstClr val="white"/>
              </a:solidFill>
            </a:endParaRPr>
          </a:p>
        </p:txBody>
      </p:sp>
      <p:pic>
        <p:nvPicPr>
          <p:cNvPr id="9220" name="Picture 4" descr="http://e-drofa.ru/materials/bio9/objects/_adaptatsij_00000568/kles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99" y="295876"/>
            <a:ext cx="8304857" cy="615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19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Обои картинки фото зима, снег, птица, сова, филин, оперение, перья, окрас, глаза, клюв, ">
            <a:hlinkClick r:id="rId2" tooltip="Обои зима, снег, птица, сова, филин, оперение, перья, окрас, глаза, клюв, 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13310" cy="549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0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3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6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9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2_Апекс">
  <a:themeElements>
    <a:clrScheme name="Другая 4">
      <a:dk1>
        <a:srgbClr val="3D8DA9"/>
      </a:dk1>
      <a:lt1>
        <a:sysClr val="window" lastClr="FFFFFF"/>
      </a:lt1>
      <a:dk2>
        <a:srgbClr val="A6D0DE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</Words>
  <Application>Microsoft Office PowerPoint</Application>
  <PresentationFormat>Экран (4:3)</PresentationFormat>
  <Paragraphs>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Апекс</vt:lpstr>
      <vt:lpstr>1_Апекс</vt:lpstr>
      <vt:lpstr>3_Апекс</vt:lpstr>
      <vt:lpstr>7_Апекс</vt:lpstr>
      <vt:lpstr>10_Апекс</vt:lpstr>
      <vt:lpstr>13_Апекс</vt:lpstr>
      <vt:lpstr>16_Апекс</vt:lpstr>
      <vt:lpstr>19_Апекс</vt:lpstr>
      <vt:lpstr>22_Апекс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ДНС</cp:lastModifiedBy>
  <cp:revision>32</cp:revision>
  <dcterms:created xsi:type="dcterms:W3CDTF">2012-01-09T00:04:20Z</dcterms:created>
  <dcterms:modified xsi:type="dcterms:W3CDTF">2023-11-14T17:05:56Z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5315335</vt:lpwstr>
  </property>
  <property fmtid="{D5CDD505-2E9C-101B-9397-08002B2CF9AE}" pid="3" name="NXPowerLiteSettings">
    <vt:lpwstr>F5000400038000</vt:lpwstr>
  </property>
  <property fmtid="{D5CDD505-2E9C-101B-9397-08002B2CF9AE}" pid="4" name="NXPowerLiteVersion">
    <vt:lpwstr>D5.0.6</vt:lpwstr>
  </property>
</Properties>
</file>