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1" r:id="rId14"/>
    <p:sldId id="272" r:id="rId15"/>
    <p:sldId id="273" r:id="rId16"/>
    <p:sldId id="270" r:id="rId17"/>
    <p:sldId id="269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93" r:id="rId31"/>
    <p:sldId id="288" r:id="rId32"/>
    <p:sldId id="292" r:id="rId33"/>
    <p:sldId id="290" r:id="rId34"/>
    <p:sldId id="291" r:id="rId35"/>
  </p:sldIdLst>
  <p:sldSz cx="12192000" cy="6858000"/>
  <p:notesSz cx="6858000" cy="9144000"/>
  <p:custDataLst>
    <p:tags r:id="rId3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678927-DA10-4478-8ED6-75CBDCC4CDC1}" type="doc">
      <dgm:prSet loTypeId="urn:microsoft.com/office/officeart/2005/8/layout/orgChart1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C298EFC-9F96-4155-8CAF-848EA8765E5B}" type="parTrans" cxnId="{D811014A-5506-4C03-8F3B-FB1A0582A14D}">
      <dgm:prSet/>
      <dgm:spPr/>
      <dgm:t>
        <a:bodyPr/>
        <a:lstStyle/>
        <a:p>
          <a:endParaRPr lang="ru-RU"/>
        </a:p>
      </dgm:t>
    </dgm:pt>
    <dgm:pt modelId="{0662346A-BAB3-4456-A7C7-4789E34A6DE4}">
      <dgm:prSet phldrT="[Текст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ru-RU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Комнатные растения</a:t>
          </a:r>
          <a:endParaRPr lang="ru-RU">
            <a:solidFill>
              <a:schemeClr val="tx1"/>
            </a:solidFill>
            <a:latin typeface="Times New Roman" pitchFamily="18" charset="0"/>
            <a:cs typeface="Times New Roman" panose="02020603050405020304" pitchFamily="18" charset="0"/>
          </a:endParaRPr>
        </a:p>
      </dgm:t>
    </dgm:pt>
    <dgm:pt modelId="{F19E075F-97BE-4C88-A0C4-192551F9309C}" type="parTrans" cxnId="{FF36F760-2CB0-4681-A6DE-0068EFFD1556}">
      <dgm:prSet/>
      <dgm:spPr/>
      <dgm:t>
        <a:bodyPr/>
        <a:lstStyle/>
        <a:p>
          <a:endParaRPr lang="ru-RU"/>
        </a:p>
      </dgm:t>
    </dgm:pt>
    <dgm:pt modelId="{4059422C-76E0-4EA2-91F5-A77B522FC893}">
      <dgm:prSet phldrT="[Текст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Цветущие </a:t>
          </a:r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118DAC7-419E-43CE-BEDA-E838942A9739}" type="sibTrans" cxnId="{FF36F760-2CB0-4681-A6DE-0068EFFD1556}">
      <dgm:prSet/>
      <dgm:spPr/>
      <dgm:t>
        <a:bodyPr/>
        <a:lstStyle/>
        <a:p>
          <a:endParaRPr lang="ru-RU"/>
        </a:p>
      </dgm:t>
    </dgm:pt>
    <dgm:pt modelId="{5FB2CE75-714D-48F9-9E99-2137CB4E850C}" type="parTrans" cxnId="{BCCDE4AC-780D-44B5-9EE6-8A93068706DB}">
      <dgm:prSet/>
      <dgm:spPr/>
      <dgm:t>
        <a:bodyPr/>
        <a:lstStyle/>
        <a:p>
          <a:endParaRPr lang="ru-RU"/>
        </a:p>
      </dgm:t>
    </dgm:pt>
    <dgm:pt modelId="{51D67237-9F51-4D38-A349-62FC07F80B45}">
      <dgm:prSet phldrT="[Текст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b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Декоративные</a:t>
          </a:r>
          <a:endParaRPr lang="ru-RU" b="0">
            <a:solidFill>
              <a:schemeClr val="tx1"/>
            </a:solidFill>
            <a:latin typeface="Times New Roman" pitchFamily="18" charset="0"/>
            <a:cs typeface="Times New Roman" panose="02020603050405020304" pitchFamily="18" charset="0"/>
          </a:endParaRPr>
        </a:p>
      </dgm:t>
    </dgm:pt>
    <dgm:pt modelId="{6B9BF0D0-9701-4315-8917-ED6AB6B87F9A}" type="sibTrans" cxnId="{BCCDE4AC-780D-44B5-9EE6-8A93068706DB}">
      <dgm:prSet/>
      <dgm:spPr/>
      <dgm:t>
        <a:bodyPr/>
        <a:lstStyle/>
        <a:p>
          <a:endParaRPr lang="ru-RU"/>
        </a:p>
      </dgm:t>
    </dgm:pt>
    <dgm:pt modelId="{1129854F-5720-47DC-BA04-DA2537A57F5F}" type="sibTrans" cxnId="{D811014A-5506-4C03-8F3B-FB1A0582A14D}">
      <dgm:prSet/>
      <dgm:spPr/>
      <dgm:t>
        <a:bodyPr/>
        <a:lstStyle/>
        <a:p>
          <a:endParaRPr lang="ru-RU"/>
        </a:p>
      </dgm:t>
    </dgm:pt>
    <dgm:pt modelId="{0C3EC1FD-12D9-46DA-9B4E-F40748E46B98}" type="pres">
      <dgm:prSet presAssocID="{70678927-DA10-4478-8ED6-75CBDCC4CDC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7A12F7C-880C-4AB7-B511-24A2ECEBBF29}" type="pres">
      <dgm:prSet presAssocID="{0662346A-BAB3-4456-A7C7-4789E34A6DE4}" presName="hierRoot1" presStyleCnt="0">
        <dgm:presLayoutVars>
          <dgm:hierBranch val="init"/>
        </dgm:presLayoutVars>
      </dgm:prSet>
      <dgm:spPr/>
      <dgm:t>
        <a:bodyPr/>
        <a:lstStyle/>
        <a:p>
          <a:endParaRPr/>
        </a:p>
      </dgm:t>
    </dgm:pt>
    <dgm:pt modelId="{08A95153-FE66-4B2D-9CD1-5D71C9315D7B}" type="pres">
      <dgm:prSet presAssocID="{0662346A-BAB3-4456-A7C7-4789E34A6DE4}" presName="rootComposite1" presStyleCnt="0"/>
      <dgm:spPr/>
      <dgm:t>
        <a:bodyPr/>
        <a:lstStyle/>
        <a:p>
          <a:endParaRPr/>
        </a:p>
      </dgm:t>
    </dgm:pt>
    <dgm:pt modelId="{00ADC897-DD95-44B8-92D8-406DA0E2F7C2}" type="pres">
      <dgm:prSet presAssocID="{0662346A-BAB3-4456-A7C7-4789E34A6DE4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4E16684-3A0C-4FA7-BD34-7CDC3A46C426}" type="pres">
      <dgm:prSet presAssocID="{0662346A-BAB3-4456-A7C7-4789E34A6DE4}" presName="rootConnector1" presStyleLbl="node1" presStyleIdx="0" presStyleCnt="0"/>
      <dgm:spPr/>
      <dgm:t>
        <a:bodyPr/>
        <a:lstStyle/>
        <a:p>
          <a:endParaRPr lang="ru-RU"/>
        </a:p>
      </dgm:t>
    </dgm:pt>
    <dgm:pt modelId="{C12FF7EA-8F1C-4819-9ECC-CE5EEFAA20CA}" type="pres">
      <dgm:prSet presAssocID="{0662346A-BAB3-4456-A7C7-4789E34A6DE4}" presName="hierChild2" presStyleCnt="0"/>
      <dgm:spPr/>
      <dgm:t>
        <a:bodyPr/>
        <a:lstStyle/>
        <a:p>
          <a:endParaRPr/>
        </a:p>
      </dgm:t>
    </dgm:pt>
    <dgm:pt modelId="{E2A699DB-56F7-46D8-BC6D-141E34B28394}" type="pres">
      <dgm:prSet presAssocID="{F19E075F-97BE-4C88-A0C4-192551F9309C}" presName="Name37" presStyleLbl="parChTrans1D2" presStyleIdx="0" presStyleCnt="2"/>
      <dgm:spPr/>
      <dgm:t>
        <a:bodyPr/>
        <a:lstStyle/>
        <a:p>
          <a:endParaRPr lang="ru-RU"/>
        </a:p>
      </dgm:t>
    </dgm:pt>
    <dgm:pt modelId="{283115E4-B047-4702-9597-168BFF3D4AB2}" type="pres">
      <dgm:prSet presAssocID="{4059422C-76E0-4EA2-91F5-A77B522FC893}" presName="hierRoot2" presStyleCnt="0">
        <dgm:presLayoutVars>
          <dgm:hierBranch val="init"/>
        </dgm:presLayoutVars>
      </dgm:prSet>
      <dgm:spPr/>
      <dgm:t>
        <a:bodyPr/>
        <a:lstStyle/>
        <a:p>
          <a:endParaRPr/>
        </a:p>
      </dgm:t>
    </dgm:pt>
    <dgm:pt modelId="{0F9FE4C7-2112-4F68-B602-DC8EF00674C6}" type="pres">
      <dgm:prSet presAssocID="{4059422C-76E0-4EA2-91F5-A77B522FC893}" presName="rootComposite" presStyleCnt="0"/>
      <dgm:spPr/>
      <dgm:t>
        <a:bodyPr/>
        <a:lstStyle/>
        <a:p>
          <a:endParaRPr/>
        </a:p>
      </dgm:t>
    </dgm:pt>
    <dgm:pt modelId="{C5E57852-9A0E-47B2-A342-B8A77311F94C}" type="pres">
      <dgm:prSet presAssocID="{4059422C-76E0-4EA2-91F5-A77B522FC893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16A77A2-57A3-4C25-99C9-F5538777D93D}" type="pres">
      <dgm:prSet presAssocID="{4059422C-76E0-4EA2-91F5-A77B522FC893}" presName="rootConnector" presStyleLbl="node2" presStyleIdx="0" presStyleCnt="2"/>
      <dgm:spPr/>
      <dgm:t>
        <a:bodyPr/>
        <a:lstStyle/>
        <a:p>
          <a:endParaRPr lang="ru-RU"/>
        </a:p>
      </dgm:t>
    </dgm:pt>
    <dgm:pt modelId="{DF660D8A-CF4A-456B-98ED-D016A44BCCAE}" type="pres">
      <dgm:prSet presAssocID="{4059422C-76E0-4EA2-91F5-A77B522FC893}" presName="hierChild4" presStyleCnt="0"/>
      <dgm:spPr/>
      <dgm:t>
        <a:bodyPr/>
        <a:lstStyle/>
        <a:p>
          <a:endParaRPr/>
        </a:p>
      </dgm:t>
    </dgm:pt>
    <dgm:pt modelId="{BEFC339E-D4EF-482D-BEB5-F5CF7B5F51A0}" type="pres">
      <dgm:prSet presAssocID="{4059422C-76E0-4EA2-91F5-A77B522FC893}" presName="hierChild5" presStyleCnt="0"/>
      <dgm:spPr/>
      <dgm:t>
        <a:bodyPr/>
        <a:lstStyle/>
        <a:p>
          <a:endParaRPr/>
        </a:p>
      </dgm:t>
    </dgm:pt>
    <dgm:pt modelId="{CEC32335-EFF1-4AE1-9890-40CBE3B9B813}" type="pres">
      <dgm:prSet presAssocID="{5FB2CE75-714D-48F9-9E99-2137CB4E850C}" presName="Name37" presStyleLbl="parChTrans1D2" presStyleIdx="1" presStyleCnt="2"/>
      <dgm:spPr/>
      <dgm:t>
        <a:bodyPr/>
        <a:lstStyle/>
        <a:p>
          <a:endParaRPr lang="ru-RU"/>
        </a:p>
      </dgm:t>
    </dgm:pt>
    <dgm:pt modelId="{01536008-D68E-4BD8-B933-2F26E54AE3B9}" type="pres">
      <dgm:prSet presAssocID="{51D67237-9F51-4D38-A349-62FC07F80B45}" presName="hierRoot2" presStyleCnt="0">
        <dgm:presLayoutVars>
          <dgm:hierBranch val="init"/>
        </dgm:presLayoutVars>
      </dgm:prSet>
      <dgm:spPr/>
      <dgm:t>
        <a:bodyPr/>
        <a:lstStyle/>
        <a:p>
          <a:endParaRPr/>
        </a:p>
      </dgm:t>
    </dgm:pt>
    <dgm:pt modelId="{BAB8C374-64A3-4388-9EE5-22D2B414F331}" type="pres">
      <dgm:prSet presAssocID="{51D67237-9F51-4D38-A349-62FC07F80B45}" presName="rootComposite" presStyleCnt="0"/>
      <dgm:spPr/>
      <dgm:t>
        <a:bodyPr/>
        <a:lstStyle/>
        <a:p>
          <a:endParaRPr/>
        </a:p>
      </dgm:t>
    </dgm:pt>
    <dgm:pt modelId="{5CEE4F2B-A7F1-41D0-801D-CED8E24C5CCC}" type="pres">
      <dgm:prSet presAssocID="{51D67237-9F51-4D38-A349-62FC07F80B45}" presName="rootText" presStyleLbl="node2" presStyleIdx="1" presStyleCnt="2" custLinFactNeighborX="377" custLinFactNeighborY="-75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9F1088A-A402-460F-821B-0CA522CC4315}" type="pres">
      <dgm:prSet presAssocID="{51D67237-9F51-4D38-A349-62FC07F80B45}" presName="rootConnector" presStyleLbl="node2" presStyleIdx="1" presStyleCnt="2"/>
      <dgm:spPr/>
      <dgm:t>
        <a:bodyPr/>
        <a:lstStyle/>
        <a:p>
          <a:endParaRPr lang="ru-RU"/>
        </a:p>
      </dgm:t>
    </dgm:pt>
    <dgm:pt modelId="{DB0BCE98-0D25-48CF-861B-033EC85A9A14}" type="pres">
      <dgm:prSet presAssocID="{51D67237-9F51-4D38-A349-62FC07F80B45}" presName="hierChild4" presStyleCnt="0"/>
      <dgm:spPr/>
      <dgm:t>
        <a:bodyPr/>
        <a:lstStyle/>
        <a:p>
          <a:endParaRPr/>
        </a:p>
      </dgm:t>
    </dgm:pt>
    <dgm:pt modelId="{F3CFF177-1772-405C-A2D1-1C202F8BEFA4}" type="pres">
      <dgm:prSet presAssocID="{51D67237-9F51-4D38-A349-62FC07F80B45}" presName="hierChild5" presStyleCnt="0"/>
      <dgm:spPr/>
      <dgm:t>
        <a:bodyPr/>
        <a:lstStyle/>
        <a:p>
          <a:endParaRPr/>
        </a:p>
      </dgm:t>
    </dgm:pt>
    <dgm:pt modelId="{E6CEC7C2-4C26-4A22-BDA5-B9D2796B4E0F}" type="pres">
      <dgm:prSet presAssocID="{0662346A-BAB3-4456-A7C7-4789E34A6DE4}" presName="hierChild3" presStyleCnt="0"/>
      <dgm:spPr/>
      <dgm:t>
        <a:bodyPr/>
        <a:lstStyle/>
        <a:p>
          <a:endParaRPr/>
        </a:p>
      </dgm:t>
    </dgm:pt>
  </dgm:ptLst>
  <dgm:cxnLst>
    <dgm:cxn modelId="{D811014A-5506-4C03-8F3B-FB1A0582A14D}" srcId="{70678927-DA10-4478-8ED6-75CBDCC4CDC1}" destId="{0662346A-BAB3-4456-A7C7-4789E34A6DE4}" srcOrd="0" destOrd="0" parTransId="{2C298EFC-9F96-4155-8CAF-848EA8765E5B}" sibTransId="{1129854F-5720-47DC-BA04-DA2537A57F5F}"/>
    <dgm:cxn modelId="{9F64EA0D-4D04-4E6F-9DEB-7F4648A1A8FC}" type="presOf" srcId="{51D67237-9F51-4D38-A349-62FC07F80B45}" destId="{5CEE4F2B-A7F1-41D0-801D-CED8E24C5CCC}" srcOrd="0" destOrd="0" presId="urn:microsoft.com/office/officeart/2005/8/layout/orgChart1"/>
    <dgm:cxn modelId="{FF36F760-2CB0-4681-A6DE-0068EFFD1556}" srcId="{0662346A-BAB3-4456-A7C7-4789E34A6DE4}" destId="{4059422C-76E0-4EA2-91F5-A77B522FC893}" srcOrd="0" destOrd="0" parTransId="{F19E075F-97BE-4C88-A0C4-192551F9309C}" sibTransId="{8118DAC7-419E-43CE-BEDA-E838942A9739}"/>
    <dgm:cxn modelId="{B1ABC872-E8EB-4811-8B5A-63C54A831645}" type="presOf" srcId="{70678927-DA10-4478-8ED6-75CBDCC4CDC1}" destId="{0C3EC1FD-12D9-46DA-9B4E-F40748E46B98}" srcOrd="0" destOrd="0" presId="urn:microsoft.com/office/officeart/2005/8/layout/orgChart1"/>
    <dgm:cxn modelId="{BCB299FE-1DDA-49CC-AEEE-1140FA8BA9B2}" type="presOf" srcId="{0662346A-BAB3-4456-A7C7-4789E34A6DE4}" destId="{44E16684-3A0C-4FA7-BD34-7CDC3A46C426}" srcOrd="1" destOrd="0" presId="urn:microsoft.com/office/officeart/2005/8/layout/orgChart1"/>
    <dgm:cxn modelId="{BCCDE4AC-780D-44B5-9EE6-8A93068706DB}" srcId="{0662346A-BAB3-4456-A7C7-4789E34A6DE4}" destId="{51D67237-9F51-4D38-A349-62FC07F80B45}" srcOrd="1" destOrd="0" parTransId="{5FB2CE75-714D-48F9-9E99-2137CB4E850C}" sibTransId="{6B9BF0D0-9701-4315-8917-ED6AB6B87F9A}"/>
    <dgm:cxn modelId="{A5F0AAF8-F099-4BBF-9D39-C5793F72CA7B}" type="presOf" srcId="{4059422C-76E0-4EA2-91F5-A77B522FC893}" destId="{016A77A2-57A3-4C25-99C9-F5538777D93D}" srcOrd="1" destOrd="0" presId="urn:microsoft.com/office/officeart/2005/8/layout/orgChart1"/>
    <dgm:cxn modelId="{D70401E5-CD8B-4D60-AFA9-2DD1B3F33B11}" type="presOf" srcId="{0662346A-BAB3-4456-A7C7-4789E34A6DE4}" destId="{00ADC897-DD95-44B8-92D8-406DA0E2F7C2}" srcOrd="0" destOrd="0" presId="urn:microsoft.com/office/officeart/2005/8/layout/orgChart1"/>
    <dgm:cxn modelId="{CC353FC6-B5E8-4A22-8CCD-B38BCA90AFE4}" type="presOf" srcId="{5FB2CE75-714D-48F9-9E99-2137CB4E850C}" destId="{CEC32335-EFF1-4AE1-9890-40CBE3B9B813}" srcOrd="0" destOrd="0" presId="urn:microsoft.com/office/officeart/2005/8/layout/orgChart1"/>
    <dgm:cxn modelId="{70927EAA-889E-4996-99AF-28AECE404CF7}" type="presOf" srcId="{4059422C-76E0-4EA2-91F5-A77B522FC893}" destId="{C5E57852-9A0E-47B2-A342-B8A77311F94C}" srcOrd="0" destOrd="0" presId="urn:microsoft.com/office/officeart/2005/8/layout/orgChart1"/>
    <dgm:cxn modelId="{0AB56C29-54B0-429E-8629-CC9264C95978}" type="presOf" srcId="{F19E075F-97BE-4C88-A0C4-192551F9309C}" destId="{E2A699DB-56F7-46D8-BC6D-141E34B28394}" srcOrd="0" destOrd="0" presId="urn:microsoft.com/office/officeart/2005/8/layout/orgChart1"/>
    <dgm:cxn modelId="{0CE60FED-66FB-4CE1-8192-8193DE342939}" type="presOf" srcId="{51D67237-9F51-4D38-A349-62FC07F80B45}" destId="{D9F1088A-A402-460F-821B-0CA522CC4315}" srcOrd="1" destOrd="0" presId="urn:microsoft.com/office/officeart/2005/8/layout/orgChart1"/>
    <dgm:cxn modelId="{4A24CF11-DA9B-4C28-81B9-A666F1904088}" type="presParOf" srcId="{0C3EC1FD-12D9-46DA-9B4E-F40748E46B98}" destId="{57A12F7C-880C-4AB7-B511-24A2ECEBBF29}" srcOrd="0" destOrd="0" presId="urn:microsoft.com/office/officeart/2005/8/layout/orgChart1"/>
    <dgm:cxn modelId="{82CA5D3F-BAC3-44E6-B32D-EE5139EE956C}" type="presParOf" srcId="{57A12F7C-880C-4AB7-B511-24A2ECEBBF29}" destId="{08A95153-FE66-4B2D-9CD1-5D71C9315D7B}" srcOrd="0" destOrd="0" presId="urn:microsoft.com/office/officeart/2005/8/layout/orgChart1"/>
    <dgm:cxn modelId="{868FBB7A-D1C6-4782-82B3-7E337C3139A7}" type="presParOf" srcId="{08A95153-FE66-4B2D-9CD1-5D71C9315D7B}" destId="{00ADC897-DD95-44B8-92D8-406DA0E2F7C2}" srcOrd="0" destOrd="0" presId="urn:microsoft.com/office/officeart/2005/8/layout/orgChart1"/>
    <dgm:cxn modelId="{8787E46B-E6BE-45C7-832F-D705756140E3}" type="presParOf" srcId="{08A95153-FE66-4B2D-9CD1-5D71C9315D7B}" destId="{44E16684-3A0C-4FA7-BD34-7CDC3A46C426}" srcOrd="1" destOrd="0" presId="urn:microsoft.com/office/officeart/2005/8/layout/orgChart1"/>
    <dgm:cxn modelId="{B77E6AA3-EEED-4514-BE11-9823E3DC932B}" type="presParOf" srcId="{57A12F7C-880C-4AB7-B511-24A2ECEBBF29}" destId="{C12FF7EA-8F1C-4819-9ECC-CE5EEFAA20CA}" srcOrd="1" destOrd="0" presId="urn:microsoft.com/office/officeart/2005/8/layout/orgChart1"/>
    <dgm:cxn modelId="{7BBFC5C8-FB4B-4879-B1A1-0D7B47D53AE8}" type="presParOf" srcId="{C12FF7EA-8F1C-4819-9ECC-CE5EEFAA20CA}" destId="{E2A699DB-56F7-46D8-BC6D-141E34B28394}" srcOrd="0" destOrd="0" presId="urn:microsoft.com/office/officeart/2005/8/layout/orgChart1"/>
    <dgm:cxn modelId="{EAA7CCDB-BC7D-45DF-AEB7-AA02051876F8}" type="presParOf" srcId="{C12FF7EA-8F1C-4819-9ECC-CE5EEFAA20CA}" destId="{283115E4-B047-4702-9597-168BFF3D4AB2}" srcOrd="1" destOrd="0" presId="urn:microsoft.com/office/officeart/2005/8/layout/orgChart1"/>
    <dgm:cxn modelId="{981F4AB5-177D-4F17-B0EB-A1E8C2E15B34}" type="presParOf" srcId="{283115E4-B047-4702-9597-168BFF3D4AB2}" destId="{0F9FE4C7-2112-4F68-B602-DC8EF00674C6}" srcOrd="0" destOrd="0" presId="urn:microsoft.com/office/officeart/2005/8/layout/orgChart1"/>
    <dgm:cxn modelId="{3C6F9898-D025-491E-AA99-359D44789A47}" type="presParOf" srcId="{0F9FE4C7-2112-4F68-B602-DC8EF00674C6}" destId="{C5E57852-9A0E-47B2-A342-B8A77311F94C}" srcOrd="0" destOrd="0" presId="urn:microsoft.com/office/officeart/2005/8/layout/orgChart1"/>
    <dgm:cxn modelId="{2ACFFC4F-86BB-4C28-B8A6-9068A0934B41}" type="presParOf" srcId="{0F9FE4C7-2112-4F68-B602-DC8EF00674C6}" destId="{016A77A2-57A3-4C25-99C9-F5538777D93D}" srcOrd="1" destOrd="0" presId="urn:microsoft.com/office/officeart/2005/8/layout/orgChart1"/>
    <dgm:cxn modelId="{0649EA1D-29A7-438E-96DC-FF926AEDBEEF}" type="presParOf" srcId="{283115E4-B047-4702-9597-168BFF3D4AB2}" destId="{DF660D8A-CF4A-456B-98ED-D016A44BCCAE}" srcOrd="1" destOrd="0" presId="urn:microsoft.com/office/officeart/2005/8/layout/orgChart1"/>
    <dgm:cxn modelId="{61B5D586-4DDD-48CB-A287-8F4A6306818D}" type="presParOf" srcId="{283115E4-B047-4702-9597-168BFF3D4AB2}" destId="{BEFC339E-D4EF-482D-BEB5-F5CF7B5F51A0}" srcOrd="2" destOrd="0" presId="urn:microsoft.com/office/officeart/2005/8/layout/orgChart1"/>
    <dgm:cxn modelId="{CFBE2BE1-8840-4802-BBE2-81B790DB6BF8}" type="presParOf" srcId="{C12FF7EA-8F1C-4819-9ECC-CE5EEFAA20CA}" destId="{CEC32335-EFF1-4AE1-9890-40CBE3B9B813}" srcOrd="2" destOrd="0" presId="urn:microsoft.com/office/officeart/2005/8/layout/orgChart1"/>
    <dgm:cxn modelId="{4AEE0182-C74A-471B-88F0-DC4BC55489E7}" type="presParOf" srcId="{C12FF7EA-8F1C-4819-9ECC-CE5EEFAA20CA}" destId="{01536008-D68E-4BD8-B933-2F26E54AE3B9}" srcOrd="3" destOrd="0" presId="urn:microsoft.com/office/officeart/2005/8/layout/orgChart1"/>
    <dgm:cxn modelId="{F8E6AE89-44DA-4F2F-9B9D-EDED8D9EB7D5}" type="presParOf" srcId="{01536008-D68E-4BD8-B933-2F26E54AE3B9}" destId="{BAB8C374-64A3-4388-9EE5-22D2B414F331}" srcOrd="0" destOrd="0" presId="urn:microsoft.com/office/officeart/2005/8/layout/orgChart1"/>
    <dgm:cxn modelId="{45533A7F-7A6A-40D1-8BD5-ED22ADDAA03E}" type="presParOf" srcId="{BAB8C374-64A3-4388-9EE5-22D2B414F331}" destId="{5CEE4F2B-A7F1-41D0-801D-CED8E24C5CCC}" srcOrd="0" destOrd="0" presId="urn:microsoft.com/office/officeart/2005/8/layout/orgChart1"/>
    <dgm:cxn modelId="{59127BE1-D075-46E1-98CB-96BFC11962FA}" type="presParOf" srcId="{BAB8C374-64A3-4388-9EE5-22D2B414F331}" destId="{D9F1088A-A402-460F-821B-0CA522CC4315}" srcOrd="1" destOrd="0" presId="urn:microsoft.com/office/officeart/2005/8/layout/orgChart1"/>
    <dgm:cxn modelId="{A5BEEE49-3A31-4EDF-9E62-97C49CC3A400}" type="presParOf" srcId="{01536008-D68E-4BD8-B933-2F26E54AE3B9}" destId="{DB0BCE98-0D25-48CF-861B-033EC85A9A14}" srcOrd="1" destOrd="0" presId="urn:microsoft.com/office/officeart/2005/8/layout/orgChart1"/>
    <dgm:cxn modelId="{A5C1BACF-666E-4D7C-B438-656C12F97DB2}" type="presParOf" srcId="{01536008-D68E-4BD8-B933-2F26E54AE3B9}" destId="{F3CFF177-1772-405C-A2D1-1C202F8BEFA4}" srcOrd="2" destOrd="0" presId="urn:microsoft.com/office/officeart/2005/8/layout/orgChart1"/>
    <dgm:cxn modelId="{087650B5-A0F0-4EC5-8AF1-31CACEE4BE47}" type="presParOf" srcId="{57A12F7C-880C-4AB7-B511-24A2ECEBBF29}" destId="{E6CEC7C2-4C26-4A22-BDA5-B9D2796B4E0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main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C32335-EFF1-4AE1-9890-40CBE3B9B813}">
      <dsp:nvSpPr>
        <dsp:cNvPr id="0" name=""/>
        <dsp:cNvSpPr/>
      </dsp:nvSpPr>
      <dsp:spPr>
        <a:xfrm>
          <a:off x="4130963" y="1082491"/>
          <a:ext cx="1316958" cy="4461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8991"/>
              </a:lnTo>
              <a:lnTo>
                <a:pt x="1316958" y="218991"/>
              </a:lnTo>
              <a:lnTo>
                <a:pt x="1316958" y="44613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A699DB-56F7-46D8-BC6D-141E34B28394}">
      <dsp:nvSpPr>
        <dsp:cNvPr id="0" name=""/>
        <dsp:cNvSpPr/>
      </dsp:nvSpPr>
      <dsp:spPr>
        <a:xfrm>
          <a:off x="2822161" y="1082491"/>
          <a:ext cx="1308802" cy="454295"/>
        </a:xfrm>
        <a:custGeom>
          <a:avLst/>
          <a:gdLst/>
          <a:ahLst/>
          <a:cxnLst/>
          <a:rect l="0" t="0" r="0" b="0"/>
          <a:pathLst>
            <a:path>
              <a:moveTo>
                <a:pt x="1308802" y="0"/>
              </a:moveTo>
              <a:lnTo>
                <a:pt x="1308802" y="227147"/>
              </a:lnTo>
              <a:lnTo>
                <a:pt x="0" y="227147"/>
              </a:lnTo>
              <a:lnTo>
                <a:pt x="0" y="45429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ADC897-DD95-44B8-92D8-406DA0E2F7C2}">
      <dsp:nvSpPr>
        <dsp:cNvPr id="0" name=""/>
        <dsp:cNvSpPr/>
      </dsp:nvSpPr>
      <dsp:spPr>
        <a:xfrm>
          <a:off x="3049308" y="836"/>
          <a:ext cx="2163309" cy="1081654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Комнатные растения</a:t>
          </a:r>
          <a:endParaRPr lang="ru-RU" sz="2700" kern="1200">
            <a:solidFill>
              <a:schemeClr val="tx1"/>
            </a:solidFill>
            <a:latin typeface="Times New Roman" pitchFamily="18" charset="0"/>
            <a:cs typeface="Times New Roman" panose="02020603050405020304" pitchFamily="18" charset="0"/>
          </a:endParaRPr>
        </a:p>
      </dsp:txBody>
      <dsp:txXfrm>
        <a:off x="3049308" y="836"/>
        <a:ext cx="2163309" cy="1081654"/>
      </dsp:txXfrm>
    </dsp:sp>
    <dsp:sp modelId="{C5E57852-9A0E-47B2-A342-B8A77311F94C}">
      <dsp:nvSpPr>
        <dsp:cNvPr id="0" name=""/>
        <dsp:cNvSpPr/>
      </dsp:nvSpPr>
      <dsp:spPr>
        <a:xfrm>
          <a:off x="1740506" y="1536786"/>
          <a:ext cx="2163309" cy="1081654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Цветущие </a:t>
          </a:r>
          <a:endParaRPr lang="ru-RU" sz="2700" kern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740506" y="1536786"/>
        <a:ext cx="2163309" cy="1081654"/>
      </dsp:txXfrm>
    </dsp:sp>
    <dsp:sp modelId="{5CEE4F2B-A7F1-41D0-801D-CED8E24C5CCC}">
      <dsp:nvSpPr>
        <dsp:cNvPr id="0" name=""/>
        <dsp:cNvSpPr/>
      </dsp:nvSpPr>
      <dsp:spPr>
        <a:xfrm>
          <a:off x="4366266" y="1528630"/>
          <a:ext cx="2163309" cy="1081654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0" kern="12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Декоративные</a:t>
          </a:r>
          <a:endParaRPr lang="ru-RU" sz="2700" b="0" kern="1200">
            <a:solidFill>
              <a:schemeClr val="tx1"/>
            </a:solidFill>
            <a:latin typeface="Times New Roman" pitchFamily="18" charset="0"/>
            <a:cs typeface="Times New Roman" panose="02020603050405020304" pitchFamily="18" charset="0"/>
          </a:endParaRPr>
        </a:p>
      </dsp:txBody>
      <dsp:txXfrm>
        <a:off x="4366266" y="1528630"/>
        <a:ext cx="2163309" cy="10816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D96EC-4CD8-4FA8-B050-A53C8DEE03A7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A003C-58DC-4B82-9CE3-CF519F0E9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03316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DD96EC-4CD8-4FA8-B050-A53C8DEE03A7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A003C-58DC-4B82-9CE3-CF519F0E9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984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9826" y="0"/>
            <a:ext cx="6975475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05891" y="2812473"/>
            <a:ext cx="8492836" cy="1828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366654" y="3034375"/>
            <a:ext cx="554181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Очищают воздух, создают уют,</a:t>
            </a:r>
          </a:p>
          <a:p>
            <a:pPr algn="ctr"/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окнах зеленеют</a:t>
            </a:r>
          </a:p>
          <a:p>
            <a:pPr algn="ctr"/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зимой цветут.</a:t>
            </a:r>
            <a:endParaRPr lang="ru-RU" sz="2800"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876642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hop.inflowers.by/image/cache/catalog/easyphoto/17730/sansevieriya-laurenti-vysota-70-sm-1-750x7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93"/>
          <a:stretch>
            <a:fillRect/>
          </a:stretch>
        </p:blipFill>
        <p:spPr bwMode="auto">
          <a:xfrm>
            <a:off x="540327" y="271894"/>
            <a:ext cx="5306291" cy="6331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86400" y="2668216"/>
            <a:ext cx="58743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САНСЕВЬЕРА</a:t>
            </a:r>
            <a:endParaRPr lang="ru-RU" sz="4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3538596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484" y="851188"/>
            <a:ext cx="6594697" cy="56604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12526" y="2729345"/>
            <a:ext cx="5063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ХЛОРОФИТУМ</a:t>
            </a:r>
            <a:endParaRPr lang="ru-RU" sz="4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838906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rcRect l="13003"/>
          <a:stretch>
            <a:fillRect/>
          </a:stretch>
        </p:blipFill>
        <p:spPr>
          <a:xfrm>
            <a:off x="1052946" y="619991"/>
            <a:ext cx="5469080" cy="62380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00255" y="2424546"/>
            <a:ext cx="59158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МОНСТЕРА</a:t>
            </a:r>
            <a:endParaRPr lang="ru-RU" sz="4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3359424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6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182626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835" y="436417"/>
            <a:ext cx="5507183" cy="597823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1585" y="436417"/>
            <a:ext cx="5301315" cy="5978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063800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387" y="533400"/>
            <a:ext cx="5824538" cy="582453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4624" y="533400"/>
            <a:ext cx="5338763" cy="5824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302387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394" y="239424"/>
            <a:ext cx="4820097" cy="642461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0074" y="239424"/>
            <a:ext cx="4625686" cy="6424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796981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rcRect l="8954"/>
          <a:stretch>
            <a:fillRect/>
          </a:stretch>
        </p:blipFill>
        <p:spPr>
          <a:xfrm>
            <a:off x="1" y="1620982"/>
            <a:ext cx="4768114" cy="523701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rcRect l="32112" t="-1597" r="31814" b="1597"/>
          <a:stretch>
            <a:fillRect/>
          </a:stretch>
        </p:blipFill>
        <p:spPr>
          <a:xfrm>
            <a:off x="4184073" y="-180109"/>
            <a:ext cx="2521527" cy="69411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rcRect l="8916" r="9991"/>
          <a:stretch>
            <a:fillRect/>
          </a:stretch>
        </p:blipFill>
        <p:spPr>
          <a:xfrm>
            <a:off x="6705600" y="422563"/>
            <a:ext cx="5140037" cy="6338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278270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3453" y="471054"/>
            <a:ext cx="108896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err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Фитодизайнер</a:t>
            </a:r>
            <a:r>
              <a:rPr 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это человек, который создает  растительные композиции для оформления интерьеров,  озеленение помещений, и создание зимних садов.</a:t>
            </a:r>
            <a:endParaRPr lang="ru-RU" sz="3200"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0036" y="2276242"/>
            <a:ext cx="7499927" cy="42187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20813556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2546" y="241157"/>
            <a:ext cx="8839200" cy="584702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68436" y="6220691"/>
            <a:ext cx="53478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Аэропорт в  г. Симферополь</a:t>
            </a:r>
            <a:endParaRPr lang="ru-RU" sz="2400"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4872516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9826" y="0"/>
            <a:ext cx="6975475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05891" y="2812473"/>
            <a:ext cx="8492836" cy="1828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233055" y="3158836"/>
            <a:ext cx="103354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Комнатные растения</a:t>
            </a:r>
          </a:p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</a:t>
            </a:r>
            <a:endParaRPr lang="ru-RU" sz="3600" dirty="0"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756074" y="5839783"/>
            <a:ext cx="32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учитель ОСЖ</a:t>
            </a:r>
          </a:p>
          <a:p>
            <a:r>
              <a:rPr lang="ru-RU" sz="200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Охримчук А.Ю.</a:t>
            </a:r>
            <a:endParaRPr lang="ru-RU" sz="2000"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6096178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776201" cy="7186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027112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rcRect l="8181" r="9660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003656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92262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13709" y="538508"/>
            <a:ext cx="84789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УХОД ЗА КОМНАТНЫМИ РАСТЕНИЯМИ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400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Полив. </a:t>
            </a:r>
            <a:r>
              <a:rPr 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поливать холодной водой.</a:t>
            </a:r>
            <a:endParaRPr lang="ru-RU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9363" y="2171635"/>
            <a:ext cx="4177146" cy="417714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2552" y="2015836"/>
            <a:ext cx="4143375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226579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799" y="789710"/>
            <a:ext cx="105433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4000" b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Рыхление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Рыхлить почву нужно палочкой, после полива, когда почва немного подсохнет. Рыхлят только почву на поверхности и только по краю </a:t>
            </a:r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оршка. </a:t>
            </a: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448" y="2511361"/>
            <a:ext cx="4838700" cy="35322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0" y="2541010"/>
            <a:ext cx="4881675" cy="3502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83885074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7528" y="540327"/>
            <a:ext cx="10363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Большинство растений нужно ставить нужно ближе к свету.  </a:t>
            </a:r>
            <a:endParaRPr lang="ru-RU" sz="3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7671" y="1990037"/>
            <a:ext cx="7744691" cy="4554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706094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745" y="429491"/>
            <a:ext cx="86175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Удалять пыль с листьев.</a:t>
            </a:r>
            <a:endParaRPr lang="ru-RU" sz="4000"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rcRect l="10456" t="38334" r="7045" b="9241"/>
          <a:stretch>
            <a:fillRect/>
          </a:stretch>
        </p:blipFill>
        <p:spPr>
          <a:xfrm>
            <a:off x="1877730" y="1468582"/>
            <a:ext cx="8985531" cy="4282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534990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11381" y="637309"/>
            <a:ext cx="73844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Удалять сухие листья.</a:t>
            </a:r>
            <a:endParaRPr lang="ru-RU" sz="4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381" y="1798493"/>
            <a:ext cx="5353004" cy="37848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7430" y="1125198"/>
            <a:ext cx="3188277" cy="4458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84569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0472" y="568036"/>
            <a:ext cx="78001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«Четвертый лишний»</a:t>
            </a:r>
            <a:endParaRPr lang="ru-RU" sz="4000" b="1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788" y="2076883"/>
            <a:ext cx="3007735" cy="300773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0165" y="1994080"/>
            <a:ext cx="2490361" cy="30905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5168" y="1506249"/>
            <a:ext cx="2865242" cy="35783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69036" y="1610590"/>
            <a:ext cx="3474028" cy="34740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27464" y="5188959"/>
            <a:ext cx="1051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1                      2                   3                    4</a:t>
            </a:r>
            <a:endParaRPr lang="ru-RU" sz="4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947078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91592"/>
            <a:ext cx="3217718" cy="321771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rcRect l="10442"/>
          <a:stretch>
            <a:fillRect/>
          </a:stretch>
        </p:blipFill>
        <p:spPr>
          <a:xfrm>
            <a:off x="3217718" y="1378312"/>
            <a:ext cx="3940480" cy="36684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rcRect l="18546"/>
          <a:stretch>
            <a:fillRect/>
          </a:stretch>
        </p:blipFill>
        <p:spPr>
          <a:xfrm>
            <a:off x="6719455" y="1177636"/>
            <a:ext cx="3255730" cy="40316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rcRect l="13394" r="14605"/>
          <a:stretch>
            <a:fillRect/>
          </a:stretch>
        </p:blipFill>
        <p:spPr>
          <a:xfrm>
            <a:off x="9139457" y="1080504"/>
            <a:ext cx="3052543" cy="4239643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11494641" y="4738255"/>
            <a:ext cx="900546" cy="942109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08859" y="5247412"/>
            <a:ext cx="10735986" cy="1072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9780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52679"/>
            <a:ext cx="12192000" cy="4157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29319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rcRect l="27801" t="24355" r="12072" b="14732"/>
          <a:stretch>
            <a:fillRect/>
          </a:stretch>
        </p:blipFill>
        <p:spPr>
          <a:xfrm>
            <a:off x="116114" y="0"/>
            <a:ext cx="11974286" cy="6820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785474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rcRect l="7234"/>
          <a:stretch>
            <a:fillRect/>
          </a:stretch>
        </p:blipFill>
        <p:spPr>
          <a:xfrm>
            <a:off x="0" y="637308"/>
            <a:ext cx="5329812" cy="573381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rcRect l="48278" b="42721"/>
          <a:stretch>
            <a:fillRect/>
          </a:stretch>
        </p:blipFill>
        <p:spPr>
          <a:xfrm>
            <a:off x="9185564" y="519920"/>
            <a:ext cx="2729345" cy="301645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221549" y="3598384"/>
            <a:ext cx="497045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2</a:t>
            </a:r>
          </a:p>
          <a:p>
            <a:pPr marL="742950" indent="-742950">
              <a:buAutoNum type="arabicPlain"/>
            </a:pPr>
            <a:endParaRPr lang="ru-RU" sz="40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endParaRPr lang="ru-RU" sz="4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984199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rcRect l="27801" t="24950" r="10957" b="15129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213204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rcRect l="9857" t="-82" r="10551"/>
          <a:stretch>
            <a:fillRect/>
          </a:stretch>
        </p:blipFill>
        <p:spPr>
          <a:xfrm>
            <a:off x="0" y="628651"/>
            <a:ext cx="4614863" cy="580289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rcRect l="49794" b="48769"/>
          <a:stretch>
            <a:fillRect/>
          </a:stretch>
        </p:blipFill>
        <p:spPr>
          <a:xfrm>
            <a:off x="7438715" y="3884614"/>
            <a:ext cx="2317061" cy="29733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00725" y="3700463"/>
            <a:ext cx="59436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</a:t>
            </a:r>
          </a:p>
          <a:p>
            <a:endParaRPr lang="ru-RU" sz="4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3</a:t>
            </a:r>
            <a:endParaRPr lang="ru-RU" sz="4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6272802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53935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rcRect l="12244" r="9762"/>
          <a:stretch>
            <a:fillRect/>
          </a:stretch>
        </p:blipFill>
        <p:spPr>
          <a:xfrm>
            <a:off x="7980218" y="0"/>
            <a:ext cx="4308764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000375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47975" y="2258291"/>
            <a:ext cx="612977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Фитонциды</a:t>
            </a:r>
            <a:r>
              <a:rPr lang="ru-RU" sz="4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вещества убивающие бактерии</a:t>
            </a:r>
          </a:p>
          <a:p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val="3479714522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950244851"/>
              </p:ext>
            </p:extLst>
          </p:nvPr>
        </p:nvGraphicFramePr>
        <p:xfrm>
          <a:off x="2031999" y="414867"/>
          <a:ext cx="8261927" cy="26192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04836" y="3335483"/>
            <a:ext cx="2825893" cy="295286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33309" y="3205297"/>
            <a:ext cx="3297382" cy="3083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512612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0254" y="124691"/>
            <a:ext cx="8977745" cy="6733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90352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8412" y="0"/>
            <a:ext cx="7115175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73580" y="346364"/>
            <a:ext cx="54448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ФИАЛКА</a:t>
            </a:r>
            <a:endParaRPr lang="ru-RU" sz="5400" b="1"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185373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4301" y="1120194"/>
            <a:ext cx="4843463" cy="547486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rcRect l="15467" t="6600" r="15333" b="5000"/>
          <a:stretch>
            <a:fillRect/>
          </a:stretch>
        </p:blipFill>
        <p:spPr>
          <a:xfrm>
            <a:off x="7604118" y="857250"/>
            <a:ext cx="4697420" cy="60007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71875" y="371475"/>
            <a:ext cx="53435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КАЛАНХОЭ</a:t>
            </a:r>
            <a:endParaRPr lang="ru-RU" sz="4400" b="1"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1151" y="3099345"/>
            <a:ext cx="3501479" cy="3501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343112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rcRect l="11506" r="17041" b="1151"/>
          <a:stretch>
            <a:fillRect/>
          </a:stretch>
        </p:blipFill>
        <p:spPr>
          <a:xfrm>
            <a:off x="360218" y="360218"/>
            <a:ext cx="6774873" cy="6248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35091" y="2776532"/>
            <a:ext cx="487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ТРАДЕСКАНЦИЯ</a:t>
            </a:r>
            <a:endParaRPr lang="ru-RU" sz="4000" b="1"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520317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147</Words>
  <Application>Microsoft Office PowerPoint</Application>
  <PresentationFormat>Широкоэкранный</PresentationFormat>
  <Paragraphs>37</Paragraphs>
  <Slides>34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</dc:creator>
  <cp:lastModifiedBy>123</cp:lastModifiedBy>
  <cp:revision>19</cp:revision>
  <dcterms:created xsi:type="dcterms:W3CDTF">2020-12-15T15:00:19Z</dcterms:created>
  <dcterms:modified xsi:type="dcterms:W3CDTF">2023-11-15T20:23:37Z</dcterms:modified>
</cp:coreProperties>
</file>