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2" r:id="rId3"/>
    <p:sldId id="260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 varScale="1">
        <p:scale>
          <a:sx n="61" d="100"/>
          <a:sy n="61" d="100"/>
        </p:scale>
        <p:origin x="-162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420888"/>
            <a:ext cx="6480720" cy="1102022"/>
          </a:xfrm>
        </p:spPr>
        <p:txBody>
          <a:bodyPr/>
          <a:lstStyle>
            <a:lvl1pPr>
              <a:defRPr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204120" y="956017"/>
            <a:ext cx="5760640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844080" y="2285256"/>
            <a:ext cx="5904656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Дата 3"/>
          <p:cNvSpPr txBox="1">
            <a:spLocks/>
          </p:cNvSpPr>
          <p:nvPr userDrawn="1"/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48A96-E1BB-4C8F-80B2-32A47A48A9D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420888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3789040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803617"/>
            <a:ext cx="5760640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1680" y="2132856"/>
            <a:ext cx="5904656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«Чудо – ширма»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23728" y="3645024"/>
            <a:ext cx="6194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МДОУ «Детский сад «Медвежонок» г Надыма»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Серебряная ЕВ,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</a:rPr>
              <a:t>Гараева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 ЛН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281192" cy="22322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" name="Содержимое 5" descr="ширм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2362819"/>
            <a:ext cx="4104456" cy="4165949"/>
          </a:xfrm>
        </p:spPr>
      </p:pic>
      <p:pic>
        <p:nvPicPr>
          <p:cNvPr id="7" name="Рисунок 6" descr="ма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2996952"/>
            <a:ext cx="1506583" cy="1080120"/>
          </a:xfrm>
          <a:prstGeom prst="rect">
            <a:avLst/>
          </a:prstGeom>
        </p:spPr>
      </p:pic>
      <p:pic>
        <p:nvPicPr>
          <p:cNvPr id="8" name="Рисунок 7" descr="магази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4365104"/>
            <a:ext cx="1439006" cy="1192094"/>
          </a:xfrm>
          <a:prstGeom prst="rect">
            <a:avLst/>
          </a:prstGeom>
        </p:spPr>
      </p:pic>
      <p:pic>
        <p:nvPicPr>
          <p:cNvPr id="9" name="Рисунок 8" descr="пожарная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2996952"/>
            <a:ext cx="1656184" cy="1080120"/>
          </a:xfrm>
          <a:prstGeom prst="rect">
            <a:avLst/>
          </a:prstGeom>
        </p:spPr>
      </p:pic>
      <p:pic>
        <p:nvPicPr>
          <p:cNvPr id="10" name="Рисунок 9" descr="397932932d597bec9db623352e75b76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6016" y="4365104"/>
            <a:ext cx="1513053" cy="1080119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524000" y="332656"/>
          <a:ext cx="609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2141984"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магазин вы к нам пришли</a:t>
                      </a:r>
                      <a:r>
                        <a:rPr lang="ru-RU" i="1" dirty="0" smtClean="0"/>
                        <a:t/>
                      </a:r>
                      <a:br>
                        <a:rPr lang="ru-RU" i="1" dirty="0" smtClean="0"/>
                      </a:br>
                      <a:r>
                        <a:rPr lang="ru-RU" sz="1800" b="0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Мы вам очень рады! Вас обслужат просто класс</a:t>
                      </a:r>
                      <a:r>
                        <a:rPr lang="ru-RU" i="1" dirty="0" smtClean="0"/>
                        <a:t/>
                      </a:r>
                      <a:br>
                        <a:rPr lang="ru-RU" i="1" dirty="0" smtClean="0"/>
                      </a:br>
                      <a:r>
                        <a:rPr lang="ru-RU" sz="1800" b="0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Ведь для нас все просто,</a:t>
                      </a:r>
                      <a:r>
                        <a:rPr lang="ru-RU" i="1" dirty="0" smtClean="0"/>
                        <a:t/>
                      </a:r>
                      <a:br>
                        <a:rPr lang="ru-RU" i="1" dirty="0" smtClean="0"/>
                      </a:br>
                      <a:r>
                        <a:rPr lang="ru-RU" sz="1800" b="0" i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Вообщем</a:t>
                      </a:r>
                      <a:r>
                        <a:rPr lang="ru-RU" sz="1800" b="0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витрине все</a:t>
                      </a:r>
                      <a:r>
                        <a:rPr lang="ru-RU" i="1" dirty="0" smtClean="0"/>
                        <a:t/>
                      </a:r>
                      <a:br>
                        <a:rPr lang="ru-RU" i="1" dirty="0" smtClean="0"/>
                      </a:br>
                      <a:r>
                        <a:rPr lang="ru-RU" sz="1800" b="0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Что вы захотите,</a:t>
                      </a:r>
                      <a:r>
                        <a:rPr lang="ru-RU" i="1" dirty="0" smtClean="0"/>
                        <a:t/>
                      </a:r>
                      <a:br>
                        <a:rPr lang="ru-RU" i="1" dirty="0" smtClean="0"/>
                      </a:br>
                      <a:r>
                        <a:rPr lang="ru-RU" sz="1800" b="0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Приходите к нам еще</a:t>
                      </a:r>
                      <a:r>
                        <a:rPr lang="ru-RU" i="1" dirty="0" smtClean="0"/>
                        <a:t/>
                      </a:r>
                      <a:br>
                        <a:rPr lang="ru-RU" i="1" dirty="0" smtClean="0"/>
                      </a:br>
                      <a:r>
                        <a:rPr lang="ru-RU" sz="1800" b="0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Любимый посетитель!!!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Огонь бывает добрый: он греет нам еду. Но, иногда, бывает, приносит он беду. Выходит с ним сражаться пожарный в час любой, Решительный, отважный, бесстрашный, как герой.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281192" cy="22322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prstMaterial="dkEdge"/>
          </a:bodyPr>
          <a:lstStyle/>
          <a:p>
            <a:pPr>
              <a:buNone/>
            </a:pPr>
            <a:r>
              <a:rPr lang="ru-RU" sz="4400" b="1" i="1" dirty="0" smtClean="0"/>
              <a:t>  Спасибо за внимание 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051720" y="2204864"/>
            <a:ext cx="5616624" cy="3312368"/>
          </a:xfrm>
        </p:spPr>
        <p:txBody>
          <a:bodyPr>
            <a:normAutofit/>
          </a:bodyPr>
          <a:lstStyle/>
          <a:p>
            <a:pPr marL="0" lvl="1" indent="0" defTabSz="0">
              <a:spcBef>
                <a:spcPts val="0"/>
              </a:spcBef>
              <a:buFont typeface="Wingdings" pitchFamily="2" charset="2"/>
              <a:buChar char="Ø"/>
            </a:pPr>
            <a:r>
              <a:rPr lang="ru-RU" sz="1600" dirty="0" smtClean="0"/>
              <a:t>о</a:t>
            </a:r>
            <a:r>
              <a:rPr lang="ru-RU" sz="1600" dirty="0" smtClean="0"/>
              <a:t>беспечение  игровой познавательной, исследовательской, творческой, двигательной активности.</a:t>
            </a:r>
            <a:endParaRPr lang="ru-RU" dirty="0" smtClean="0"/>
          </a:p>
          <a:p>
            <a:pPr marL="0" lvl="1" indent="0">
              <a:spcBef>
                <a:spcPts val="0"/>
              </a:spcBef>
              <a:buFont typeface="Wingdings" pitchFamily="2" charset="2"/>
              <a:buChar char="Ø"/>
            </a:pPr>
            <a:r>
              <a:rPr lang="ru-RU" sz="1600" dirty="0" smtClean="0"/>
              <a:t>возможность </a:t>
            </a:r>
            <a:r>
              <a:rPr lang="ru-RU" sz="1600" dirty="0" smtClean="0"/>
              <a:t>изменять предметно-пространственную среду </a:t>
            </a:r>
            <a:r>
              <a:rPr lang="ru-RU" sz="1600" dirty="0" smtClean="0"/>
              <a:t>в зависимости от образовательной ситуации, в том  числе от меняющихся интересов и возможностей детей</a:t>
            </a:r>
            <a:r>
              <a:rPr lang="ru-RU" sz="1600" dirty="0" smtClean="0"/>
              <a:t>.</a:t>
            </a:r>
          </a:p>
          <a:p>
            <a:pPr marL="0" lvl="1" indent="0">
              <a:spcBef>
                <a:spcPts val="0"/>
              </a:spcBef>
              <a:buFont typeface="Wingdings" pitchFamily="2" charset="2"/>
              <a:buChar char="Ø"/>
            </a:pPr>
            <a:r>
              <a:rPr lang="ru-RU" sz="1600" dirty="0" smtClean="0"/>
              <a:t>наличие различных пространств для деятельности детей и уединения, свобода выбора разнообразных, игр и игрушек; периодическая сменяемость материалов, стимулирующих разнообразную детскую активность</a:t>
            </a:r>
            <a:r>
              <a:rPr lang="ru-RU" sz="1600" dirty="0" smtClean="0"/>
              <a:t>.</a:t>
            </a:r>
          </a:p>
          <a:p>
            <a:pPr marL="0" lvl="1" indent="0">
              <a:spcBef>
                <a:spcPts val="0"/>
              </a:spcBef>
              <a:buFont typeface="Wingdings" pitchFamily="2" charset="2"/>
              <a:buChar char="Ø"/>
            </a:pPr>
            <a:r>
              <a:rPr lang="ru-RU" sz="1600" dirty="0" smtClean="0"/>
              <a:t>соответствует всем элементам и требованиям по обеспечению надёжности и безопасности </a:t>
            </a:r>
            <a:endParaRPr lang="ru-RU" sz="1600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633120" cy="1584175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effectLst/>
              </a:rPr>
              <a:t> Если в школу ты пошел —</a:t>
            </a:r>
            <a:br>
              <a:rPr lang="ru-RU" sz="2200" b="1" i="1" dirty="0" smtClean="0">
                <a:effectLst/>
              </a:rPr>
            </a:br>
            <a:r>
              <a:rPr lang="ru-RU" sz="2200" b="1" i="1" dirty="0" smtClean="0">
                <a:effectLst/>
              </a:rPr>
              <a:t>                   Новый статус приобрел.</a:t>
            </a:r>
            <a:br>
              <a:rPr lang="ru-RU" sz="2200" b="1" i="1" dirty="0" smtClean="0">
                <a:effectLst/>
              </a:rPr>
            </a:br>
            <a:r>
              <a:rPr lang="ru-RU" sz="2200" b="1" i="1" dirty="0" smtClean="0">
                <a:effectLst/>
              </a:rPr>
              <a:t>                   Был ребенок, был дошкольник,</a:t>
            </a:r>
            <a:br>
              <a:rPr lang="ru-RU" sz="2200" b="1" i="1" dirty="0" smtClean="0">
                <a:effectLst/>
              </a:rPr>
            </a:br>
            <a:r>
              <a:rPr lang="ru-RU" sz="2200" b="1" i="1" dirty="0" smtClean="0">
                <a:effectLst/>
              </a:rPr>
              <a:t>                   А теперь зовешься... (школьник)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школ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2286000"/>
            <a:ext cx="3744417" cy="4319588"/>
          </a:xfrm>
        </p:spPr>
      </p:pic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633120" cy="1584175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effectLst/>
              </a:rPr>
              <a:t>Школа – это светлый дом,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Мы учиться будем в нём.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Там научимся писать,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Складывать и умножать.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" name="Содержимое 5" descr="школа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2286000"/>
            <a:ext cx="3672409" cy="4319588"/>
          </a:xfrm>
        </p:spPr>
      </p:pic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281192" cy="259228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effectLst/>
              </a:rPr>
              <a:t>В поликлинике сидите?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Хорошо себя ведите.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Чур, не бегать, не носиться,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Не скакать и не беситься,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В коридоре не болтать –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В тишине приема ждать!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" name="Содержимое 4" descr="больниц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2286000"/>
            <a:ext cx="3672409" cy="4319588"/>
          </a:xfrm>
        </p:spPr>
      </p:pic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281192" cy="223224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effectLst/>
              </a:rPr>
              <a:t>Добро пожаловать друзья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Знакомству рады мы всегда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Вы проходите, не стесняйтесь,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в кафе вы наше </a:t>
            </a:r>
            <a:r>
              <a:rPr lang="ru-RU" sz="2000" b="1" i="1" dirty="0" smtClean="0">
                <a:effectLst/>
              </a:rPr>
              <a:t>направляйтесь</a:t>
            </a:r>
            <a:r>
              <a:rPr lang="ru-RU" sz="2000" b="1" i="1" dirty="0" smtClean="0">
                <a:effectLst/>
              </a:rPr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" name="Содержимое 5" descr="каф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2286000"/>
            <a:ext cx="3672409" cy="4319588"/>
          </a:xfrm>
        </p:spPr>
      </p:pic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281192" cy="223224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effectLst/>
              </a:rPr>
              <a:t>К Вам с улыбкой подойдут,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И за столик проведут.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Примут вежливо заказ,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И приготовят </a:t>
            </a:r>
            <a:r>
              <a:rPr lang="ru-RU" sz="2000" b="1" i="1" dirty="0" smtClean="0">
                <a:effectLst/>
              </a:rPr>
              <a:t>в тот же </a:t>
            </a:r>
            <a:r>
              <a:rPr lang="ru-RU" sz="2000" b="1" i="1" dirty="0" smtClean="0">
                <a:effectLst/>
              </a:rPr>
              <a:t>час!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" name="Содержимое 4" descr="кафе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2286000"/>
            <a:ext cx="3672409" cy="4319588"/>
          </a:xfrm>
        </p:spPr>
      </p:pic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281192" cy="1944216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effectLst/>
              </a:rPr>
              <a:t>Пьесу-комедию мы </a:t>
            </a:r>
            <a:r>
              <a:rPr lang="ru-RU" sz="2000" b="1" i="1" dirty="0" smtClean="0">
                <a:effectLst/>
              </a:rPr>
              <a:t>написали.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Актеров </a:t>
            </a:r>
            <a:r>
              <a:rPr lang="ru-RU" sz="2000" b="1" i="1" dirty="0" smtClean="0">
                <a:effectLst/>
              </a:rPr>
              <a:t>нашли и в труппу собрали</a:t>
            </a:r>
            <a:r>
              <a:rPr lang="ru-RU" sz="2000" b="1" i="1" dirty="0" smtClean="0">
                <a:effectLst/>
              </a:rPr>
              <a:t>.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 </a:t>
            </a:r>
            <a:r>
              <a:rPr lang="ru-RU" sz="2000" b="1" i="1" dirty="0" smtClean="0">
                <a:effectLst/>
              </a:rPr>
              <a:t>Начали роли распределять</a:t>
            </a:r>
            <a:r>
              <a:rPr lang="ru-RU" sz="2000" b="1" i="1" dirty="0" smtClean="0">
                <a:effectLst/>
              </a:rPr>
              <a:t>: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 </a:t>
            </a:r>
            <a:r>
              <a:rPr lang="ru-RU" sz="2000" b="1" i="1" dirty="0" smtClean="0">
                <a:effectLst/>
              </a:rPr>
              <a:t>Кого кто в комедии будет играть.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" name="Содержимое 5" descr="теат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2286000"/>
            <a:ext cx="3672407" cy="4319588"/>
          </a:xfrm>
        </p:spPr>
      </p:pic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281192" cy="2232248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effectLst/>
              </a:rPr>
              <a:t>Комедия наша веселая, </a:t>
            </a:r>
            <a:r>
              <a:rPr lang="ru-RU" sz="2000" b="1" i="1" dirty="0" smtClean="0">
                <a:effectLst/>
              </a:rPr>
              <a:t>славная.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Все </a:t>
            </a:r>
            <a:r>
              <a:rPr lang="ru-RU" sz="2000" b="1" i="1" dirty="0" smtClean="0">
                <a:effectLst/>
              </a:rPr>
              <a:t>персонажи в ней очень забавные</a:t>
            </a:r>
            <a:r>
              <a:rPr lang="ru-RU" sz="2000" b="1" i="1" dirty="0" smtClean="0">
                <a:effectLst/>
              </a:rPr>
              <a:t>.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 </a:t>
            </a:r>
            <a:r>
              <a:rPr lang="ru-RU" sz="2000" b="1" i="1" dirty="0" smtClean="0">
                <a:effectLst/>
              </a:rPr>
              <a:t>В ней Колобок должен Лисоньку </a:t>
            </a:r>
            <a:r>
              <a:rPr lang="ru-RU" sz="2000" b="1" i="1" dirty="0" smtClean="0">
                <a:effectLst/>
              </a:rPr>
              <a:t>съесть.</a:t>
            </a:r>
            <a:br>
              <a:rPr lang="ru-RU" sz="2000" b="1" i="1" dirty="0" smtClean="0">
                <a:effectLst/>
              </a:rPr>
            </a:br>
            <a:r>
              <a:rPr lang="ru-RU" sz="2000" b="1" i="1" dirty="0" smtClean="0">
                <a:effectLst/>
              </a:rPr>
              <a:t> </a:t>
            </a:r>
            <a:r>
              <a:rPr lang="ru-RU" sz="2000" b="1" i="1" dirty="0" smtClean="0">
                <a:effectLst/>
              </a:rPr>
              <a:t>Съесть, улыбнуться и песенку спеть.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" name="Содержимое 4" descr="театр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2286000"/>
            <a:ext cx="3672408" cy="4319588"/>
          </a:xfrm>
        </p:spPr>
      </p:pic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f7c99a9f2de5b86a8eb3fb5b476289f86422b2f"/>
</p:tagLst>
</file>

<file path=ppt/theme/theme1.xml><?xml version="1.0" encoding="utf-8"?>
<a:theme xmlns:a="http://schemas.openxmlformats.org/drawingml/2006/main" name="Тема Office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122</Words>
  <Application>Microsoft Office PowerPoint</Application>
  <PresentationFormat>Экран (4:3)</PresentationFormat>
  <Paragraphs>21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«Чудо – ширма»</vt:lpstr>
      <vt:lpstr>Актуальность:</vt:lpstr>
      <vt:lpstr> Если в школу ты пошел —                    Новый статус приобрел.                    Был ребенок, был дошкольник,                    А теперь зовешься... (школьник) </vt:lpstr>
      <vt:lpstr>Школа – это светлый дом, Мы учиться будем в нём. Там научимся писать, Складывать и умножать. </vt:lpstr>
      <vt:lpstr>В поликлинике сидите? Хорошо себя ведите. Чур, не бегать, не носиться, Не скакать и не беситься, В коридоре не болтать – В тишине приема ждать! </vt:lpstr>
      <vt:lpstr>Добро пожаловать друзья Знакомству рады мы всегда Вы проходите, не стесняйтесь, в кафе вы наше направляйтесь.  </vt:lpstr>
      <vt:lpstr>К Вам с улыбкой подойдут, И за столик проведут. Примут вежливо заказ, И приготовят в тот же час!  </vt:lpstr>
      <vt:lpstr>Пьесу-комедию мы написали. Актеров нашли и в труппу собрали.  Начали роли распределять:  Кого кто в комедии будет играть.   </vt:lpstr>
      <vt:lpstr>Комедия наша веселая, славная. Все персонажи в ней очень забавные.  В ней Колобок должен Лисоньку съесть.  Съесть, улыбнуться и песенку спеть.    </vt:lpstr>
      <vt:lpstr>    </vt:lpstr>
      <vt:lpstr>    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 минуты без книги</dc:title>
  <dc:creator>obstinate</dc:creator>
  <dc:description>Шаблон презентации с сайта https://presentation-creation.ru/</dc:description>
  <cp:lastModifiedBy>Len</cp:lastModifiedBy>
  <cp:revision>547</cp:revision>
  <dcterms:created xsi:type="dcterms:W3CDTF">2018-02-25T09:09:03Z</dcterms:created>
  <dcterms:modified xsi:type="dcterms:W3CDTF">2023-11-14T14:10:35Z</dcterms:modified>
</cp:coreProperties>
</file>