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84" r:id="rId3"/>
    <p:sldId id="285" r:id="rId4"/>
    <p:sldId id="269" r:id="rId5"/>
    <p:sldId id="276" r:id="rId6"/>
    <p:sldId id="286" r:id="rId7"/>
    <p:sldId id="277" r:id="rId8"/>
    <p:sldId id="283" r:id="rId9"/>
    <p:sldId id="281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Количество 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проведенных</a:t>
            </a:r>
            <a:r>
              <a:rPr lang="ru-RU" b="1" baseline="0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консультаций 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для родителей </a:t>
            </a:r>
          </a:p>
        </c:rich>
      </c:tx>
      <c:layout>
        <c:manualLayout>
          <c:xMode val="edge"/>
          <c:yMode val="edge"/>
          <c:x val="0.13439228974558382"/>
          <c:y val="5.21652996868777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863422582675998"/>
          <c:y val="0.27218982825099042"/>
          <c:w val="0.4399742621190238"/>
          <c:h val="0.6862027103495229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январь 2021 - декабрь 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количество родителей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2FC-476D-A4F3-10DAC81CF6A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январь 2022 - декабрь 2022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количество родителей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2FC-476D-A4F3-10DAC81CF6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9471648"/>
        <c:axId val="-9467840"/>
        <c:axId val="-49805456"/>
      </c:bar3DChart>
      <c:catAx>
        <c:axId val="-9471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9467840"/>
        <c:crosses val="autoZero"/>
        <c:auto val="1"/>
        <c:lblAlgn val="ctr"/>
        <c:lblOffset val="100"/>
        <c:noMultiLvlLbl val="0"/>
      </c:catAx>
      <c:valAx>
        <c:axId val="-9467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9471648"/>
        <c:crosses val="autoZero"/>
        <c:crossBetween val="between"/>
      </c:valAx>
      <c:serAx>
        <c:axId val="-4980545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9467840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5D233A-93AA-48B1-AA4F-6A590386289C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7CC4C-B3EB-47F5-96E4-AADEE82D7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653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7CC4C-B3EB-47F5-96E4-AADEE82D741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65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8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97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93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78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9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63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84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1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41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78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lumMod val="0"/>
                <a:lumOff val="100000"/>
              </a:schemeClr>
            </a:gs>
            <a:gs pos="21000">
              <a:srgbClr val="E9EFF7"/>
            </a:gs>
            <a:gs pos="16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890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21000">
              <a:srgbClr val="E9EFF7"/>
            </a:gs>
            <a:gs pos="16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7772400" cy="23042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600" b="1" dirty="0" smtClean="0">
                <a:solidFill>
                  <a:srgbClr val="002060"/>
                </a:solidFill>
                <a:latin typeface="Georgia" panose="02040502050405020303" pitchFamily="18" charset="0"/>
                <a:ea typeface="Calibri"/>
              </a:rPr>
              <a:t>Вас приветствует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solidFill>
                  <a:srgbClr val="002060"/>
                </a:solidFill>
                <a:latin typeface="Georgia" panose="02040502050405020303" pitchFamily="18" charset="0"/>
                <a:ea typeface="Calibri"/>
              </a:rPr>
              <a:t>Консультативный пункт 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solidFill>
                  <a:srgbClr val="002060"/>
                </a:solidFill>
                <a:latin typeface="Georgia" panose="02040502050405020303" pitchFamily="18" charset="0"/>
                <a:ea typeface="Calibri"/>
              </a:rPr>
              <a:t>МАДОУ </a:t>
            </a:r>
            <a:r>
              <a:rPr lang="ru-RU" sz="2600" b="1" dirty="0">
                <a:solidFill>
                  <a:srgbClr val="002060"/>
                </a:solidFill>
                <a:latin typeface="Georgia" panose="02040502050405020303" pitchFamily="18" charset="0"/>
                <a:ea typeface="Calibri"/>
              </a:rPr>
              <a:t>Детский сад «Журавушка»</a:t>
            </a:r>
            <a:endParaRPr lang="ru-RU" sz="28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>
              <a:latin typeface="Georgia" panose="02040502050405020303" pitchFamily="18" charset="0"/>
            </a:endParaRPr>
          </a:p>
          <a:p>
            <a:pPr algn="ctr"/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04664"/>
            <a:ext cx="3334801" cy="5364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775" y="2996952"/>
            <a:ext cx="6721938" cy="3250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4465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1387" y="332656"/>
            <a:ext cx="3337850" cy="5395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007392"/>
            <a:ext cx="662473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Сочетание традиционной модели консультативного пункта с цифровыми технологиями способствует достижению синергетического эффекта, выражающегося в увеличении охвата семей, нуждающихся в выявлении и решении проблем развития детей, их успешной социализации, позволяет расширить границы оказания методической, психолого-педагогической, диагностической и консультативной помощи семьям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1026" y="4077072"/>
            <a:ext cx="3720722" cy="22748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3235466"/>
            <a:ext cx="3697276" cy="228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4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1387" y="332656"/>
            <a:ext cx="3337850" cy="5395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007392"/>
            <a:ext cx="6624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Новые современные возможности в рамках деятельности консультативного пункта 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позволяют 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достичь нового уровня 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 консультировании 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родителей по вопросам развития и воспитания детей на территории </a:t>
            </a:r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ЯНАО и за его пределами. 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2708920"/>
            <a:ext cx="4066274" cy="23966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4097242"/>
            <a:ext cx="4066274" cy="241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9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131695089"/>
              </p:ext>
            </p:extLst>
          </p:nvPr>
        </p:nvGraphicFramePr>
        <p:xfrm>
          <a:off x="179512" y="906288"/>
          <a:ext cx="5400600" cy="4322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95536" y="5229200"/>
            <a:ext cx="77975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за 2022 год проведено 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826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онлайн-консультации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 для семей по вопросам развития и воспитания </a:t>
            </a:r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детей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88375" y="2276872"/>
            <a:ext cx="31336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за 13 лет функционирования  КП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Georgia" panose="02040502050405020303" pitchFamily="18" charset="0"/>
              </a:rPr>
              <a:t>2 772 родителя воспользовались услугами специалистов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911" y="369794"/>
            <a:ext cx="3334801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48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4154" y="2492896"/>
            <a:ext cx="3334270" cy="38884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492896"/>
            <a:ext cx="3312368" cy="381642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605332"/>
            <a:ext cx="3312368" cy="38499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6174" y="2593355"/>
            <a:ext cx="3347778" cy="38466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53268"/>
            <a:ext cx="3334801" cy="5364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5265" y="1061307"/>
            <a:ext cx="7061031" cy="11430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Территориальный охват родителей, получивших </a:t>
            </a:r>
            <a:r>
              <a:rPr lang="ru-RU" sz="1800" b="1" dirty="0">
                <a:solidFill>
                  <a:srgbClr val="002060"/>
                </a:solidFill>
                <a:latin typeface="Georgia" panose="02040502050405020303" pitchFamily="18" charset="0"/>
              </a:rPr>
              <a:t>консультации </a:t>
            </a:r>
            <a:r>
              <a:rPr lang="ru-RU" sz="1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через мобильное приложение Консультативный пункт «Журавушка»</a:t>
            </a:r>
            <a:endParaRPr lang="ru-RU" sz="18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28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53268"/>
            <a:ext cx="3334801" cy="5364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5265" y="764704"/>
            <a:ext cx="7061031" cy="1439603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Инновационное оборудование используемое для проведения онлайн-консультаций через мобильное приложение Консультативный пункт «Журавушка»</a:t>
            </a:r>
            <a:endParaRPr lang="ru-RU" sz="18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38" y="2230784"/>
            <a:ext cx="7060690" cy="4170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162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5400000">
            <a:off x="5203987" y="3188508"/>
            <a:ext cx="464217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46148" y="596250"/>
            <a:ext cx="3189748" cy="281598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Консультативный пункт на официальном сайте</a:t>
            </a:r>
            <a:r>
              <a:rPr lang="ru-RU" sz="27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br>
              <a:rPr lang="ru-RU" sz="2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Детского сада «Журавушка»</a:t>
            </a:r>
            <a:endParaRPr lang="ru-RU" sz="6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07674"/>
            <a:ext cx="3334801" cy="5364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4678" y="1148968"/>
            <a:ext cx="1862834" cy="18416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75" y="3717032"/>
            <a:ext cx="7718205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Никитина\AppData\Local\Temp\Rar$DI00.668\скрин сайт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697145"/>
            <a:ext cx="6253973" cy="2324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AutoShape 4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5400000">
            <a:off x="5068050" y="3230095"/>
            <a:ext cx="464217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19671" y="458716"/>
            <a:ext cx="3304257" cy="262313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Консультативный </a:t>
            </a: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пункт «Журавушка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 </a:t>
            </a:r>
            <a:endParaRPr lang="ru-RU" sz="5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07674"/>
            <a:ext cx="3334801" cy="5364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113354"/>
            <a:ext cx="2032382" cy="193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7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apf.mail.ru/cgi-bin/readmsg?id=15827855141025950346;0;1&amp;exif=1&amp;full=1&amp;x-email=tulyakova_guzel%40mail.ru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 descr="C:\Users\Никитина\Downloads\Screenshot_20200214_151327_com.gmail.maxsinitsin13.punktcopy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1412776"/>
            <a:ext cx="2133576" cy="4164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Стрелка вправо 5"/>
          <p:cNvSpPr/>
          <p:nvPr/>
        </p:nvSpPr>
        <p:spPr>
          <a:xfrm>
            <a:off x="4451336" y="4221088"/>
            <a:ext cx="464217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56334" y="764704"/>
            <a:ext cx="3336305" cy="262313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мобильное приложение </a:t>
            </a: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Консультативный пункт «Журавушка</a:t>
            </a:r>
            <a:r>
              <a:rPr lang="ru-RU" sz="24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» </a:t>
            </a:r>
            <a:endParaRPr lang="ru-RU" sz="5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07674"/>
            <a:ext cx="3334801" cy="5364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4815" y="3861048"/>
            <a:ext cx="2317986" cy="230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15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2977</TotalTime>
  <Words>157</Words>
  <Application>Microsoft Office PowerPoint</Application>
  <PresentationFormat>Экран (4:3)</PresentationFormat>
  <Paragraphs>15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Территориальный охват родителей, получивших консультации через мобильное приложение Консультативный пункт «Журавушка»</vt:lpstr>
      <vt:lpstr>Инновационное оборудование используемое для проведения онлайн-консультаций через мобильное приложение Консультативный пункт «Журавушка»</vt:lpstr>
      <vt:lpstr> Консультативный пункт на официальном сайте   Детского сада «Журавушка»</vt:lpstr>
      <vt:lpstr>Консультативный пункт «Журавушка» </vt:lpstr>
      <vt:lpstr>мобильное приложение Консультативный пункт «Журавушка»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Детский сад № 6 «Журавушка»</dc:title>
  <dc:creator>user</dc:creator>
  <cp:lastModifiedBy>Хмельницкая Елена Богдановна</cp:lastModifiedBy>
  <cp:revision>125</cp:revision>
  <cp:lastPrinted>2023-03-14T10:01:42Z</cp:lastPrinted>
  <dcterms:created xsi:type="dcterms:W3CDTF">2018-11-28T05:03:57Z</dcterms:created>
  <dcterms:modified xsi:type="dcterms:W3CDTF">2023-11-15T12:26:28Z</dcterms:modified>
</cp:coreProperties>
</file>