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263" r:id="rId5"/>
    <p:sldId id="258" r:id="rId6"/>
    <p:sldId id="264" r:id="rId7"/>
    <p:sldId id="265" r:id="rId8"/>
    <p:sldId id="266" r:id="rId9"/>
    <p:sldId id="259" r:id="rId10"/>
    <p:sldId id="26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318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456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9590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88127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2890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94439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8876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247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035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57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525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076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465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1164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715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955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117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4B2B346-95EF-4CEF-B777-95359C1B8106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BF28D99-9D6C-4ECB-A913-2792B5B23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867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5970" y="2019868"/>
            <a:ext cx="8186956" cy="293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03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7007" y="2965875"/>
            <a:ext cx="1074826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Груша, карандаш, молоко, пенал, собака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06309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4542" y="2889492"/>
            <a:ext cx="948291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ВРПЯДЬХОРОШОСЧИ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10237" y="2875002"/>
            <a:ext cx="417152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ХОРОШО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15297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697" y="2881223"/>
            <a:ext cx="10342607" cy="115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6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0125" y="2875002"/>
            <a:ext cx="335175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</a:t>
            </a:r>
            <a:r>
              <a:rPr lang="ru-RU" sz="72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2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7200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72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шо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53122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1870" y="2407309"/>
            <a:ext cx="1059449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алфавит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Азбука</a:t>
            </a:r>
            <a:endParaRPr lang="ru-RU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91870" y="3115195"/>
            <a:ext cx="1026411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алфавитом и его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ролью в русском языке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29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rafaret-decor.ru/sites/default/files/2022-08/alfavit/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9135" y="1255577"/>
            <a:ext cx="3271719" cy="4639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v4.litres.ru/pub/c/cover_max1500/682935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6707" y="1255577"/>
            <a:ext cx="3513494" cy="4639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81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b.kchr.muzkult.ru/media/2020/05/25/1254255329/T0jctAghCTo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3354" y="1406772"/>
            <a:ext cx="3652150" cy="472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b.kchr.muzkult.ru/media/2020/05/25/1254255329/T0jctAghCTo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89065" y="1406772"/>
            <a:ext cx="4114995" cy="472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69764" y="483442"/>
            <a:ext cx="5979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Кирилл и Мефодий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12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heslide.ru/img/tmb/6/576890/5a28298561bcdff2e704dcc19dc61910-800x.jp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CF5FD"/>
              </a:clrFrom>
              <a:clrTo>
                <a:srgbClr val="FCF5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92573" y="755966"/>
            <a:ext cx="7929349" cy="546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16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331" y="1665028"/>
            <a:ext cx="110137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А, Б, В, Г, Д, Е, Ё, Ж, З, И, Й, К, Л, М, Н, О, П, Р, С, Т, У, Ф, Х, Ц, Ч, Ш, Щ, Ъ, Ы, Ь, Э, Ю, Я.</a:t>
            </a:r>
          </a:p>
        </p:txBody>
      </p:sp>
    </p:spTree>
    <p:extLst>
      <p:ext uri="{BB962C8B-B14F-4D97-AF65-F5344CB8AC3E}">
        <p14:creationId xmlns:p14="http://schemas.microsoft.com/office/powerpoint/2010/main" val="270948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761</TotalTime>
  <Words>98</Words>
  <Application>Microsoft Office PowerPoint</Application>
  <PresentationFormat>Широкоэкранный</PresentationFormat>
  <Paragraphs>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</cp:revision>
  <dcterms:created xsi:type="dcterms:W3CDTF">2023-04-03T08:33:06Z</dcterms:created>
  <dcterms:modified xsi:type="dcterms:W3CDTF">2023-11-15T06:41:14Z</dcterms:modified>
</cp:coreProperties>
</file>