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61" r:id="rId4"/>
    <p:sldId id="262" r:id="rId5"/>
    <p:sldId id="297" r:id="rId6"/>
    <p:sldId id="265" r:id="rId7"/>
    <p:sldId id="266" r:id="rId8"/>
    <p:sldId id="298" r:id="rId9"/>
    <p:sldId id="288" r:id="rId10"/>
    <p:sldId id="267" r:id="rId11"/>
    <p:sldId id="273" r:id="rId12"/>
    <p:sldId id="285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/>
        </p:txBody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/>
          <a:lstStyle/>
          <a:p/>
        </p:txBody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ct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615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7187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47365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09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31" r:id="rId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ct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564904"/>
            <a:ext cx="6336704" cy="2232248"/>
          </a:xfrm>
        </p:spPr>
        <p:txBody>
          <a:bodyPr>
            <a:noAutofit/>
          </a:bodyPr>
          <a:lstStyle/>
          <a:p>
            <a:pPr algn="ctr"/>
            <a:r>
              <a:rPr lang="ru-RU" sz="4000" b="1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Русские традиции </a:t>
            </a:r>
            <a:br>
              <a:rPr lang="ru-RU" sz="4000" b="1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4000" b="1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в нравственно - патриотическом воспитании старших дошкольников</a:t>
            </a:r>
            <a:endParaRPr lang="ru-RU" sz="4000" b="1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85DD09-744B-458A-AC66-532BB1D1EF96}"/>
              </a:ext>
            </a:extLst>
          </p:cNvPr>
          <p:cNvSpPr txBox="1"/>
          <p:nvPr/>
        </p:nvSpPr>
        <p:spPr>
          <a:xfrm>
            <a:off x="4200018" y="5733256"/>
            <a:ext cx="494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Выполнила: воспитатель Чурбанова Ю.А.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F4F4C3-2638-4162-AC0B-48100DC1D562}"/>
              </a:ext>
            </a:extLst>
          </p:cNvPr>
          <p:cNvSpPr txBox="1"/>
          <p:nvPr/>
        </p:nvSpPr>
        <p:spPr>
          <a:xfrm>
            <a:off x="1691680" y="188640"/>
            <a:ext cx="597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МКДОУ Воскресенский детский сад №7 «Сказка»</a:t>
            </a:r>
          </a:p>
        </p:txBody>
      </p:sp>
    </p:spTree>
    <p:extLst>
      <p:ext uri="{BB962C8B-B14F-4D97-AF65-F5344CB8AC3E}">
        <p14:creationId xmlns:p14="http://schemas.microsoft.com/office/powerpoint/2010/main" val="387326174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86409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>
                <a:latin typeface="Bookman Old Style" pitchFamily="18" charset="0"/>
              </a:rPr>
              <a:t>Активизация роли семьи в воспитании ребенка</a:t>
            </a:r>
          </a:p>
          <a:p>
            <a:pPr marL="0" indent="0">
              <a:buNone/>
            </a:pPr>
            <a:endParaRPr lang="ru-RU" sz="900" b="1" i="1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0746E40D-4832-4C26-AD03-C25A2E5AD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44495"/>
            <a:ext cx="278431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CB6135AE-683E-4909-AC9D-14F236DF9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861048"/>
            <a:ext cx="3408379" cy="255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EC80794-9D7F-41DD-8062-45B46F719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5540" y="836712"/>
            <a:ext cx="3504932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6551A4F7-045A-49A7-9097-7422C19DE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3008" y="2331850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45444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7416824" cy="9361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>
                <a:latin typeface="Bookman Old Style" pitchFamily="18" charset="0"/>
              </a:rPr>
              <a:t>Работа по межнациональным связям: тематическое занятие День народного единства:</a:t>
            </a:r>
            <a:endParaRPr lang="ru-RU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46588E39-2424-4E8C-AAA5-A5E2F201D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080120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595E874D-B27D-45B7-9E75-B59C33134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717032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63302F1B-1D46-488F-9432-134A243DE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0156" y="1080120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>
            <a:extLst>
              <a:ext uri="{FF2B5EF4-FFF2-40B4-BE49-F238E27FC236}">
                <a16:creationId xmlns:a16="http://schemas.microsoft.com/office/drawing/2014/main" id="{A0EE572E-B6C4-4DD4-A50E-462CF2A43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7727" y="3694710"/>
            <a:ext cx="3449635" cy="258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04791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7467600" cy="1143000"/>
          </a:xfrm>
        </p:spPr>
        <p:txBody>
          <a:bodyPr>
            <a:normAutofit/>
          </a:bodyPr>
          <a:lstStyle/>
          <a:p>
            <a:r>
              <a:rPr lang="ru-RU" sz="4800" b="1" i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8744277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A586FF-B202-4AD8-BC3F-AE439E36906E}"/>
              </a:ext>
            </a:extLst>
          </p:cNvPr>
          <p:cNvSpPr txBox="1"/>
          <p:nvPr/>
        </p:nvSpPr>
        <p:spPr>
          <a:xfrm>
            <a:off x="755576" y="1196752"/>
            <a:ext cx="741682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0" i="1">
                <a:solidFill>
                  <a:srgbClr val="343A40"/>
                </a:solidFill>
                <a:effectLst/>
                <a:latin typeface="Monotype Corsiva" panose="03010101010201010101" pitchFamily="66" charset="0"/>
              </a:rPr>
              <a:t>Традиция — та часть нашего прошлого, которой мы помогаем перебраться в будущее.</a:t>
            </a:r>
          </a:p>
          <a:p>
            <a:pPr algn="r"/>
            <a:r>
              <a:rPr lang="ru-RU" sz="36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Кротов</a:t>
            </a:r>
            <a:endParaRPr 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76452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043608" y="260648"/>
            <a:ext cx="7467600" cy="566738"/>
          </a:xfrm>
        </p:spPr>
        <p:txBody>
          <a:bodyPr>
            <a:normAutofit/>
          </a:bodyPr>
          <a:lstStyle/>
          <a:p>
            <a:r>
              <a:rPr lang="ru-RU" sz="3200" b="1" i="1">
                <a:solidFill>
                  <a:schemeClr val="accent3">
                    <a:lumMod val="50000"/>
                  </a:schemeClr>
                </a:solidFill>
              </a:rPr>
              <a:t>Традиции нашего детского сада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323528" y="940446"/>
            <a:ext cx="8315325" cy="939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>
                <a:latin typeface="Bookman Old Style" pitchFamily="18" charset="0"/>
              </a:rPr>
              <a:t>Проведение праздников по народному календарю:</a:t>
            </a:r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0D3492-3E3E-42A5-A2B6-5FECD5025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430219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3F9BA8D-DCBC-4292-996A-DF8873E5D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3356992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068345D-1C73-41B2-9DEE-CF675E637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4616" y="1403554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202330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05342" y="274510"/>
            <a:ext cx="8388350" cy="7032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>
                <a:latin typeface="Bookman Old Style" pitchFamily="18" charset="0"/>
              </a:rPr>
              <a:t>Атмосфера национального быта</a:t>
            </a:r>
          </a:p>
          <a:p>
            <a:pPr marL="0" indent="0" algn="ctr">
              <a:buNone/>
            </a:pPr>
            <a:endParaRPr lang="ru-RU" sz="200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E3244F-F6D5-4CBE-B63B-B631D1761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005414"/>
            <a:ext cx="4935165" cy="370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F6726C1-9CBE-4C24-8F8E-F63E8ABD8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257" y="981075"/>
            <a:ext cx="2868283" cy="215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AD713A9-4D91-48DC-AD4F-45A3C7746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112" y="3655181"/>
            <a:ext cx="3275856" cy="2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DE34D23-80D6-4F07-B55D-8496D55A3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4221088"/>
            <a:ext cx="3035829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70377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3675E93-3523-49FC-83D0-608BE8764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6005" y="274340"/>
            <a:ext cx="473199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14213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Объект 7"/>
          <p:cNvSpPr>
            <a:spLocks noGrp="1"/>
          </p:cNvSpPr>
          <p:nvPr>
            <p:ph idx="4294967295"/>
          </p:nvPr>
        </p:nvSpPr>
        <p:spPr>
          <a:xfrm>
            <a:off x="251520" y="404813"/>
            <a:ext cx="8892480" cy="1152525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>
                <a:latin typeface="Bookman Old Style" pitchFamily="18" charset="0"/>
              </a:rPr>
              <a:t>Воспитание интереса детей </a:t>
            </a:r>
            <a:br>
              <a:rPr lang="ru-RU">
                <a:latin typeface="Bookman Old Style" pitchFamily="18" charset="0"/>
              </a:rPr>
            </a:br>
            <a:r>
              <a:rPr lang="ru-RU">
                <a:latin typeface="Bookman Old Style" pitchFamily="18" charset="0"/>
              </a:rPr>
              <a:t>к народному декоративно-прикладному искусству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EC89F46-4358-44A4-8627-57D2B4E3A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460" y="1196752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6EF9E81C-E3B0-4D94-AC36-44421A863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6750" y="3284984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145375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122413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>
                <a:latin typeface="Bookman Old Style" pitchFamily="18" charset="0"/>
              </a:rPr>
              <a:t>Фольклор – богатейший </a:t>
            </a:r>
            <a:r>
              <a:rPr lang="ru-RU" sz="2000">
                <a:latin typeface="Bookman Old Style" pitchFamily="18" charset="0"/>
              </a:rPr>
              <a:t>источник</a:t>
            </a:r>
            <a:r>
              <a:rPr lang="ru-RU">
                <a:latin typeface="Bookman Old Style" pitchFamily="18" charset="0"/>
              </a:rPr>
              <a:t> познавательного и духовно-нравственного развития детей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6831AF8-EAC7-4405-B65B-2F83C9171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493" y="1052737"/>
            <a:ext cx="360773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47F9068E-DC81-4DB2-B3B3-8F6056EF3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3789040"/>
            <a:ext cx="4716016" cy="265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9FF6706B-5658-4B98-AA87-F28043829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115885"/>
            <a:ext cx="3542471" cy="265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64455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122413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>
                <a:latin typeface="Bookman Old Style" pitchFamily="18" charset="0"/>
              </a:rPr>
              <a:t>Фольклор – богатейший </a:t>
            </a:r>
            <a:r>
              <a:rPr lang="ru-RU" sz="2000">
                <a:latin typeface="Bookman Old Style" pitchFamily="18" charset="0"/>
              </a:rPr>
              <a:t>источник</a:t>
            </a:r>
            <a:r>
              <a:rPr lang="ru-RU">
                <a:latin typeface="Bookman Old Style" pitchFamily="18" charset="0"/>
              </a:rPr>
              <a:t> познавательного и духовно-нравственного развития детей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A59E795-67F7-493E-A86F-9B3D53C06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196752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91307804-9ADB-40E7-91A7-4161784DF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8074" y="4090764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9DA6FC23-2469-41DA-8AE6-AE036210D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3917" y="1268760"/>
            <a:ext cx="361189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83359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1004540" y="116632"/>
            <a:ext cx="6846887" cy="676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>
                <a:latin typeface="Bookman Old Style" pitchFamily="18" charset="0"/>
              </a:rPr>
              <a:t>Любимые</a:t>
            </a:r>
            <a:r>
              <a:rPr lang="ru-RU" sz="2400">
                <a:latin typeface="Bookman Old Style" pitchFamily="18" charset="0"/>
              </a:rPr>
              <a:t> сказки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3F28FA-EB72-4746-B5C0-2F3541EDC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2747797" cy="20608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10C9EE-5777-49E7-A4CE-C991BA9BE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6" y="4713112"/>
            <a:ext cx="2651787" cy="1988840"/>
          </a:xfrm>
          <a:prstGeom prst="rect">
            <a:avLst/>
          </a:prstGeom>
        </p:spPr>
      </p:pic>
      <p:pic>
        <p:nvPicPr>
          <p:cNvPr id="11" name="Picture 3" descr="C:\Users\ЕЛЕНА\Downloads\G8A6vmXMGg8.jpg">
            <a:extLst>
              <a:ext uri="{FF2B5EF4-FFF2-40B4-BE49-F238E27FC236}">
                <a16:creationId xmlns:a16="http://schemas.microsoft.com/office/drawing/2014/main" id="{1039FA9E-3AA2-4B25-9A0F-4F44382B8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2760" y="2319883"/>
            <a:ext cx="3208423" cy="2393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8F19EF6D-2061-4B9F-91A9-F48FB7920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9270" y="1117921"/>
            <a:ext cx="3597864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70610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Савон</Template>
  <Company/>
  <PresentationFormat>On-screen Show (4:3)</PresentationFormat>
  <Paragraphs>15</Paragraphs>
  <Slides>12</Slides>
  <Notes>0</Notes>
  <TotalTime>244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9">
      <vt:lpstr>Arial</vt:lpstr>
      <vt:lpstr>Century Gothic</vt:lpstr>
      <vt:lpstr>Garamond</vt:lpstr>
      <vt:lpstr>Bookman Old Style</vt:lpstr>
      <vt:lpstr>Monotype Corsiva</vt:lpstr>
      <vt:lpstr>Times New Roman</vt:lpstr>
      <vt:lpstr>Савон</vt:lpstr>
      <vt:lpstr>Русские традиции в нравственно - патриотическом воспитании старших дошкольников</vt:lpstr>
      <vt:lpstr>PowerPoint Presentation</vt:lpstr>
      <vt:lpstr>Традиции нашего детского сада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Русские традиции  в духовно-нравственном воспитании дошкольников</dc:title>
  <dc:creator>Admin</dc:creator>
  <cp:lastModifiedBy>Юлия Чурбанова</cp:lastModifiedBy>
  <cp:revision>27</cp:revision>
  <dcterms:created xsi:type="dcterms:W3CDTF">2017-03-12T11:41:27Z</dcterms:created>
  <dcterms:modified xsi:type="dcterms:W3CDTF">2023-11-17T10:05:57Z</dcterms:modified>
</cp:coreProperties>
</file>