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94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543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9512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49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2971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720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527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491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92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275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83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946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003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669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13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55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6B325-5964-4B22-8588-4AB46C9961E1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2665E6-D0C5-4293-91F6-D827C7764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210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ru.wikipedia.org/wiki/%D0%92%D0%BE%D1%81%D0%BA%D1%80%D0%B5%D1%81%D0%B5%D0%BD%D1%81%D0%BA%D0%B8%D0%B9_%D1%80%D0%B0%D0%B9%D0%BE%D0%BD_(%D0%9D%D0%B8%D0%B6%D0%B5%D0%B3%D0%BE%D1%80%D0%BE%D0%B4%D1%81%D0%BA%D0%B0%D1%8F_%D0%BE%D0%B1%D0%BB%D0%B0%D1%81%D1%82%D1%8C)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ru.wikipedia.org/wiki/%D0%9C%D0%B0%D1%80%D1%83%D0%BD%D0%BE%D0%B2,_%D0%90%D0%BD%D0%B0%D1%82%D0%BE%D0%BB%D0%B8%D0%B9_%D0%9F%D0%B0%D0%B2%D0%BB%D0%BE%D0%B2%D0%B8%D1%87#cite_note-wh-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15448D-6592-490B-AC06-538608D9C7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2203" y="365289"/>
            <a:ext cx="8915399" cy="2262781"/>
          </a:xfrm>
        </p:spPr>
        <p:txBody>
          <a:bodyPr/>
          <a:lstStyle/>
          <a:p>
            <a:pPr algn="ctr"/>
            <a:r>
              <a:rPr lang="ru-RU" dirty="0"/>
              <a:t>Известные уроженцы Воскресенского района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2927FB2-EB51-4B20-AF25-8BCFA40742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Выполнила: воспитатель </a:t>
            </a:r>
          </a:p>
          <a:p>
            <a:pPr algn="r"/>
            <a:r>
              <a:rPr lang="ru-RU" dirty="0"/>
              <a:t>Чурбанова Ю.А.</a:t>
            </a:r>
          </a:p>
        </p:txBody>
      </p:sp>
    </p:spTree>
    <p:extLst>
      <p:ext uri="{BB962C8B-B14F-4D97-AF65-F5344CB8AC3E}">
        <p14:creationId xmlns:p14="http://schemas.microsoft.com/office/powerpoint/2010/main" val="425850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FF51A98-487F-4CBD-B211-BE70D3D1F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98" y="141320"/>
            <a:ext cx="5238455" cy="6575357"/>
          </a:xfrm>
        </p:spPr>
        <p:txBody>
          <a:bodyPr>
            <a:normAutofit/>
          </a:bodyPr>
          <a:lstStyle/>
          <a:p>
            <a:r>
              <a:rPr lang="ru-RU" sz="2400" b="1" i="0" dirty="0">
                <a:solidFill>
                  <a:schemeClr val="accent2">
                    <a:lumMod val="50000"/>
                  </a:schemeClr>
                </a:solidFill>
                <a:effectLst/>
                <a:latin typeface="Linux Libertine"/>
              </a:rPr>
              <a:t>Большаков Михаил Васильевич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семье крестьянина 20 сентября 1903 года в деревне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Белоусово</a:t>
            </a:r>
            <a:r>
              <a:rPr lang="ru-RU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современного </a:t>
            </a:r>
            <a:r>
              <a:rPr lang="ru-RU" b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Воскресенский район (Нижегородская область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Воскресенског</a:t>
            </a:r>
            <a:r>
              <a:rPr lang="ru-RU" b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Воскресенский район (Нижегородская область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  <a:r>
              <a:rPr lang="ru-RU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оветский разведчик, сотрудник Торгпреда СССР. 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1936—1940 годах — командир СА, IV управление РУ Генштаба КА. 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1941—1944 — инженер-полковник, РУ Генштаба СА,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и.д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начальника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7-го отдела 1-го управления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КА.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Работал в системе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Внешней Торговли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 перерывами с 1936 по 1971 год: в 1936—1940 инженер и старший инженер по импорту,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Торгпредство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СССР в Бельгии; 1944—1945 Заместитель Торгпреда СССР в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Турции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1945 −1949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Торговый представитель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СССР в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Бельгии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B8C268CB-A559-4BCB-8547-58B4BA931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41" y="90487"/>
            <a:ext cx="6191250" cy="667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81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2E83089-F1BB-4500-8B7A-15CDF0FAB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777" y="191678"/>
            <a:ext cx="5976594" cy="6369378"/>
          </a:xfrm>
        </p:spPr>
        <p:txBody>
          <a:bodyPr/>
          <a:lstStyle/>
          <a:p>
            <a:r>
              <a:rPr lang="ru-RU" sz="2400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Linux Libertine"/>
              </a:rPr>
              <a:t>Буханов</a:t>
            </a:r>
            <a:r>
              <a:rPr lang="ru-RU" sz="2400" b="1" i="0" dirty="0">
                <a:solidFill>
                  <a:schemeClr val="accent2">
                    <a:lumMod val="50000"/>
                  </a:schemeClr>
                </a:solidFill>
                <a:effectLst/>
                <a:latin typeface="Linux Libertine"/>
              </a:rPr>
              <a:t> Алексей Дмитриевич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марта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1923 года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деревне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Асташиха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(ныне —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Воскресенский район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в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крестьянской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семье. 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ейтенант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Советской Армии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участник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Отечественной войны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1945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Окончил семь классов школы, после чего заведовал в родной деревне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избой-читальней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Окончил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школу фабрично-заводского ученичества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при заводе «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Этна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в Горьком (ныне —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Новгород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после чего работал термистом. Одновременно с работой учился в аэроклубе. В марте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1941 года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Буханов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был призван на службу в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Рабоче-крестьянскую Красную Армию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время войны три раза был ранен.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Был также награждён двумя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орденами Красного Знамени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двумя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орденами Отечественной войны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1-й степени,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Красной Звезды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рядом медалей</a:t>
            </a:r>
            <a:r>
              <a:rPr lang="ru-RU" b="0" i="0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56FAC728-76FB-48E6-9822-28D6260D8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69" y="102664"/>
            <a:ext cx="4817097" cy="640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457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C6D4D32-83AB-4476-AA82-E254B5537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3728" y="291169"/>
            <a:ext cx="5480884" cy="6275661"/>
          </a:xfrm>
        </p:spPr>
        <p:txBody>
          <a:bodyPr/>
          <a:lstStyle/>
          <a:p>
            <a:r>
              <a:rPr lang="ru-RU" sz="2400" b="1" i="0" dirty="0">
                <a:solidFill>
                  <a:schemeClr val="accent2">
                    <a:lumMod val="50000"/>
                  </a:schemeClr>
                </a:solidFill>
                <a:effectLst/>
                <a:latin typeface="Linux Libertine"/>
              </a:rPr>
              <a:t>Жилкин Дмитрий Васильевич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офицер, участник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Отечественной войны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командир 4-й стрелковой роты 231-го гвардейского стрелкового полка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75-й гвардейской стрелковой дивизии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61-й Армии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1-го Белорусского фронта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гвардии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лейтенант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(1945)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1907 году в дер.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Кучиново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ныне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Воскресенского района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крестьянской семье. Окончил сельскую школу, работал с 15 лет. В 1928 избран председателем райкома профсоюза сельхозрабочих. В 1929-32 годах отслужил срочную службу. Окончил полковую школу.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войны демобилизовался, жил в городе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работал заведующим строительным отделом райисполкома Иркутской области, заведующим техническим кабинетом станции Иркутск-Сортировочная.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0F6EF2E0-050D-4F01-BB2A-1F8854E23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93" y="291168"/>
            <a:ext cx="4542591" cy="6275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491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BF86DC3-6BAF-4600-AF38-E02DFC172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9522" y="158781"/>
            <a:ext cx="5905090" cy="6540437"/>
          </a:xfrm>
        </p:spPr>
        <p:txBody>
          <a:bodyPr>
            <a:normAutofit/>
          </a:bodyPr>
          <a:lstStyle/>
          <a:p>
            <a:r>
              <a:rPr lang="ru-RU" sz="2400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Linux Libertine"/>
              </a:rPr>
              <a:t>Марунов</a:t>
            </a:r>
            <a:r>
              <a:rPr lang="ru-RU" sz="2400" b="1" i="0" dirty="0">
                <a:solidFill>
                  <a:schemeClr val="accent2">
                    <a:lumMod val="50000"/>
                  </a:schemeClr>
                </a:solidFill>
                <a:effectLst/>
                <a:latin typeface="Linux Libertine"/>
              </a:rPr>
              <a:t> Анатолий Павлович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Гвардии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старшина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Советской Армии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участник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Отечественной войны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1945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марта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1923 года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деревне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Владимировка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(ныне —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Воскресенский район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 После окончания шести классов и курсов трактористов работал по специальности.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1942 года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Марунов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был призван на службу в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Рабоче-крестьянскую Красную Армию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С мая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1943 года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на фронтах Великой Отечественной войны. В боях два раза был тяжело ранен</a:t>
            </a:r>
            <a:r>
              <a:rPr lang="ru-RU" b="0" i="0" u="none" strike="noStrike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endParaRPr lang="ru-RU" b="0" i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1947 году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звании старшины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Марунов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был демобилизован. Вернулся на родину, работал бригадиром тракторной бригады. С 1949 года работал в органах МВД СССР.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Жил в Ленинском районе Горького.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Был также награждён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Отечественной войны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1-й степени и двумя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орденами Красной Звезды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рядом медалей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D3BBD3F3-6330-400F-BBED-F81F5030F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64" y="158781"/>
            <a:ext cx="4788751" cy="654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76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C7E2A55-0893-4AED-8E82-293A309BA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838" y="254583"/>
            <a:ext cx="6074773" cy="6348834"/>
          </a:xfrm>
        </p:spPr>
        <p:txBody>
          <a:bodyPr>
            <a:normAutofit lnSpcReduction="10000"/>
          </a:bodyPr>
          <a:lstStyle/>
          <a:p>
            <a:r>
              <a:rPr lang="ru-RU" sz="2400" b="1" i="0" dirty="0">
                <a:solidFill>
                  <a:schemeClr val="accent2">
                    <a:lumMod val="50000"/>
                  </a:schemeClr>
                </a:solidFill>
                <a:effectLst/>
                <a:latin typeface="Linux Libertine"/>
              </a:rPr>
              <a:t>Парфёнова Людмила Фёдоровна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оветский, российский 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учитель СССР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1983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="0" i="0" baseline="30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Людмила Фёдоровна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Надёжина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родилась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ноября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1930 года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семье потомственных учителей в деревне 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Звягино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Звягинского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сельсовета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Воскресенского района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Нижегородского края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ныне деревня входит в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Богородский сельсовет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того же района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области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1943 году переехала в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Курганскую область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Начало педагогической деятельности связано с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Ольховской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средней школой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Ольховского района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Затем стала инспектором Ольховского районо.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ней московскими кинодокументалистами в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1980 году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был создан 45-минутный фильм «Учитель», который трижды демонстрировался. Её авторским разработкам и методам обучения была посвящена экспозиция в павильоне «Народное образование»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достижений народного хозяйства СССР</a:t>
            </a: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Её имя вошло в «Советский энциклопедический словарь» и энциклопедию «Лучшие люди России».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undefined">
            <a:extLst>
              <a:ext uri="{FF2B5EF4-FFF2-40B4-BE49-F238E27FC236}">
                <a16:creationId xmlns:a16="http://schemas.microsoft.com/office/drawing/2014/main" id="{C3BB18B7-CCDF-4535-9166-D4402B129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65" y="254583"/>
            <a:ext cx="4073148" cy="634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57458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</TotalTime>
  <Words>608</Words>
  <Application>Microsoft Office PowerPoint</Application>
  <PresentationFormat>Широкоэкранный</PresentationFormat>
  <Paragraphs>32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Century Gothic</vt:lpstr>
      <vt:lpstr>Linux Libertine</vt:lpstr>
      <vt:lpstr>Times New Roman</vt:lpstr>
      <vt:lpstr>Wingdings 3</vt:lpstr>
      <vt:lpstr>Легкий дым</vt:lpstr>
      <vt:lpstr>Известные уроженцы Воскресенского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Известные уроженцы Воскресенского района</dc:title>
  <dc:creator>Юлия Чурбанова</dc:creator>
  <cp:lastModifiedBy>Юлия Чурбанова</cp:lastModifiedBy>
  <cp:revision>4</cp:revision>
  <dcterms:created xsi:type="dcterms:W3CDTF">2023-11-16T20:11:04Z</dcterms:created>
  <dcterms:modified xsi:type="dcterms:W3CDTF">2023-11-16T20:43:53Z</dcterms:modified>
</cp:coreProperties>
</file>