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397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44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39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627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662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63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9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38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64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467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404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E34F7-EFB6-4D54-9AB8-784361BC9750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75825-509A-4726-AE24-54AD5387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12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игра-сортировка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«Сортируем овощи и фрукты»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2423120"/>
          </a:xfrm>
        </p:spPr>
        <p:txBody>
          <a:bodyPr/>
          <a:lstStyle/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подходит для детей младшего, среднего и старшего возраста.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649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00589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игра-сортировка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Сортируем овощи и фрукты»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представлений детей об овощах и фруктах,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сравнивать и группировать предметы по признакам (овощ-фрукт).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называть предметы продуктовой корзины и устанавливать простейшие связи между ними.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речевую активность, мелкую моторику, внимание и зрительную память.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различать фрукты и овощи по их внешнему виду.</a:t>
            </a:r>
          </a:p>
        </p:txBody>
      </p:sp>
    </p:spTree>
    <p:extLst>
      <p:ext uri="{BB962C8B-B14F-4D97-AF65-F5344CB8AC3E}">
        <p14:creationId xmlns:p14="http://schemas.microsoft.com/office/powerpoint/2010/main" val="3662974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овощи\20231113_0719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011910" cy="534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Desktop\овощи\20231113_0719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26368"/>
            <a:ext cx="4067184" cy="542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269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овощи\20231113_0925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овощи\20231113_0925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035" y="3501008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6038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Дидактическая игра-сортировка  «Сортируем овощи и фрукты»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игра-сортировка  «Сортируем овощи и фрукты»</dc:title>
  <dc:creator>Пользователь</dc:creator>
  <cp:lastModifiedBy>Пользователь</cp:lastModifiedBy>
  <cp:revision>1</cp:revision>
  <dcterms:created xsi:type="dcterms:W3CDTF">2023-11-18T07:44:57Z</dcterms:created>
  <dcterms:modified xsi:type="dcterms:W3CDTF">2023-11-18T07:50:55Z</dcterms:modified>
</cp:coreProperties>
</file>