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2" r:id="rId1"/>
  </p:sldMasterIdLst>
  <p:sldIdLst>
    <p:sldId id="256" r:id="rId2"/>
    <p:sldId id="257" r:id="rId3"/>
    <p:sldId id="262" r:id="rId4"/>
    <p:sldId id="268" r:id="rId5"/>
    <p:sldId id="269" r:id="rId6"/>
    <p:sldId id="273" r:id="rId7"/>
    <p:sldId id="275" r:id="rId8"/>
    <p:sldId id="280" r:id="rId9"/>
    <p:sldId id="281" r:id="rId10"/>
    <p:sldId id="282" r:id="rId11"/>
    <p:sldId id="284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0"/>
      </p:ext>
    </p:extLst>
  </p:showPr>
  <p:clrMru>
    <a:srgbClr val="CC0099"/>
    <a:srgbClr val="003366"/>
    <a:srgbClr val="00FFFF"/>
    <a:srgbClr val="CC00CC"/>
    <a:srgbClr val="0000FF"/>
    <a:srgbClr val="33CC33"/>
    <a:srgbClr val="990099"/>
    <a:srgbClr val="FF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3739" autoAdjust="0"/>
    <p:restoredTop sz="86374" autoAdjust="0"/>
  </p:normalViewPr>
  <p:slideViewPr>
    <p:cSldViewPr>
      <p:cViewPr varScale="1">
        <p:scale>
          <a:sx n="73" d="100"/>
          <a:sy n="73" d="100"/>
        </p:scale>
        <p:origin x="-136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F8C9922-8425-4526-A492-CD877BFDB11A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7327D-A8D0-4280-A612-34B07C1E0D8D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374F3-873E-4237-901E-DA9EFD195FF7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 alt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81EC689-727B-4516-8277-7C7438834E5A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B33F8-C287-4804-AE11-F45F817E9411}" type="slidenum">
              <a:rPr lang="ru-RU" altLang="ru-RU" smtClean="0"/>
              <a:pPr/>
              <a:t>‹#›</a:t>
            </a:fld>
            <a:endParaRPr lang="ru-RU" alt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766BD-62BD-4E45-A923-5E04C036F206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CCB0407-DA83-4451-B49D-2A12E827FEDD}" type="slidenum">
              <a:rPr lang="ru-RU" altLang="ru-RU" smtClean="0"/>
              <a:pPr/>
              <a:t>‹#›</a:t>
            </a:fld>
            <a:endParaRPr lang="ru-RU" alt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B79F-F3E0-4544-91BC-F8A79E1BB923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0ECDD-0195-4188-911F-0B04B40C6364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AB7C1-A45E-42C4-9E96-8E7F5B94BC11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26638-D954-48E4-9CE6-5765CCA79A5E}" type="slidenum">
              <a:rPr lang="ru-RU" altLang="ru-RU" smtClean="0"/>
              <a:pPr/>
              <a:t>‹#›</a:t>
            </a:fld>
            <a:endParaRPr lang="ru-RU" alt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 alt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30D590C-2F8F-4AE6-9621-451F69BEAB00}" type="slidenum">
              <a:rPr lang="ru-RU" altLang="ru-RU" smtClean="0"/>
              <a:pPr/>
              <a:t>‹#›</a:t>
            </a:fld>
            <a:endParaRPr lang="ru-RU" alt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s://www.maam.ru/detskijsad/konspekt-kak-zveri-gotovjatsja-k-zime-919821.html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43607" y="873699"/>
            <a:ext cx="7489825" cy="1224136"/>
          </a:xfrm>
        </p:spPr>
        <p:txBody>
          <a:bodyPr>
            <a:noAutofit/>
          </a:bodyPr>
          <a:lstStyle/>
          <a:p>
            <a:pPr algn="ctr"/>
            <a:r>
              <a:rPr lang="ru-RU" altLang="ru-RU" sz="4400" b="1" dirty="0">
                <a:solidFill>
                  <a:srgbClr val="00B0F0"/>
                </a:solidFill>
              </a:rPr>
              <a:t>Как звери готовятся к </a:t>
            </a:r>
            <a:r>
              <a:rPr lang="ru-RU" altLang="ru-RU" sz="4400" b="1" dirty="0" smtClean="0">
                <a:solidFill>
                  <a:srgbClr val="00B0F0"/>
                </a:solidFill>
              </a:rPr>
              <a:t>зиме</a:t>
            </a:r>
            <a:endParaRPr lang="ru-RU" altLang="ru-RU" sz="4400" b="1" dirty="0">
              <a:solidFill>
                <a:srgbClr val="00B0F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45753" y="188640"/>
            <a:ext cx="8641085" cy="3065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40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МКДОУ ЦРР </a:t>
            </a:r>
            <a:r>
              <a:rPr lang="ru-RU" sz="140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д</a:t>
            </a:r>
            <a:r>
              <a:rPr lang="ru-RU" sz="140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/с № 10 города Россоши</a:t>
            </a:r>
            <a:endParaRPr lang="ru-RU" sz="14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012016" y="5780782"/>
            <a:ext cx="20162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+mn-lt"/>
              </a:rPr>
              <a:t>Воспитатель:</a:t>
            </a:r>
            <a:endParaRPr lang="ru-RU" sz="1600" dirty="0">
              <a:latin typeface="+mn-lt"/>
            </a:endParaRPr>
          </a:p>
          <a:p>
            <a:r>
              <a:rPr lang="ru-RU" sz="1600" dirty="0" smtClean="0">
                <a:latin typeface="+mn-lt"/>
              </a:rPr>
              <a:t>Кравченко Е.В.</a:t>
            </a:r>
            <a:endParaRPr lang="ru-RU" sz="1600" dirty="0">
              <a:latin typeface="+mn-lt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3108" y="2357430"/>
            <a:ext cx="5192566" cy="3382585"/>
          </a:xfrm>
          <a:prstGeom prst="rect">
            <a:avLst/>
          </a:prstGeom>
          <a:ln w="57150" cmpd="thinThick">
            <a:solidFill>
              <a:schemeClr val="accent1"/>
            </a:solidFill>
            <a:miter lim="800000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928662" y="357166"/>
            <a:ext cx="10070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Волк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7158" y="1285860"/>
            <a:ext cx="3000396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Волк переходит на зимний режим, существенно уплотняясь: шерсть становится длиннее, а тепло в ворсинках сохраняется гораздо дольше. У волков и так низкая </a:t>
            </a:r>
            <a:r>
              <a:rPr lang="ru-RU" dirty="0" err="1" smtClean="0"/>
              <a:t>теплопроводимость</a:t>
            </a:r>
            <a:r>
              <a:rPr lang="ru-RU" dirty="0" smtClean="0"/>
              <a:t>, что помогает свести к минимуму расход тепла, а с уплотнением меха, она снижается ещё ощутимей. Поэтому серый не станет клацать зубами от холода, да и ветру будет сложно продуть такую тугую преграду, даже в самые лютые морозы!</a:t>
            </a:r>
            <a:endParaRPr lang="ru-RU" dirty="0"/>
          </a:p>
        </p:txBody>
      </p:sp>
      <p:pic>
        <p:nvPicPr>
          <p:cNvPr id="14338" name="Picture 2" descr="https://www.topdekor.by/assets/gallery/3922/pann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14725" y="1785926"/>
            <a:ext cx="5629275" cy="35147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s://fs.znanio.ru/d5af0e/88/6f/bffdd9b5a53b285f85ecde9b183a0c85c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071546"/>
            <a:ext cx="6680201" cy="50188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1714480" y="4714884"/>
            <a:ext cx="6202362" cy="14033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altLang="ru-RU" sz="1800" dirty="0">
                <a:solidFill>
                  <a:schemeClr val="tx1"/>
                </a:solidFill>
              </a:rPr>
              <a:t>Осенью зайчик начинает менять цвет шубки и линять. Но линяет зайчик не сразу. И поэтому зайцы любят тереться о кусты, чтобы побыстрее избавиться от летней шерстки. Поменял зайка шубку – значит, к зиме готов! Зимняя шубка его спрячет и от лисы, и от волка!</a:t>
            </a:r>
            <a:endParaRPr lang="ru-RU" altLang="ru-RU" sz="1800" b="1" dirty="0">
              <a:solidFill>
                <a:schemeClr val="tx1"/>
              </a:solidFill>
            </a:endParaRPr>
          </a:p>
          <a:p>
            <a:pPr>
              <a:lnSpc>
                <a:spcPct val="80000"/>
              </a:lnSpc>
            </a:pPr>
            <a:endParaRPr lang="ru-RU" altLang="ru-RU" sz="1600" dirty="0">
              <a:solidFill>
                <a:schemeClr val="hlink"/>
              </a:solidFill>
            </a:endParaRPr>
          </a:p>
        </p:txBody>
      </p:sp>
      <p:pic>
        <p:nvPicPr>
          <p:cNvPr id="3079" name="Picture 7" descr="Картинки по запросу фото заяц летом и зимо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71604" y="571480"/>
            <a:ext cx="6534150" cy="3762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835696" y="260648"/>
            <a:ext cx="6589199" cy="1280890"/>
          </a:xfrm>
        </p:spPr>
        <p:txBody>
          <a:bodyPr/>
          <a:lstStyle/>
          <a:p>
            <a:r>
              <a:rPr lang="ru-RU" altLang="ru-RU" dirty="0">
                <a:solidFill>
                  <a:srgbClr val="C00000"/>
                </a:solidFill>
                <a:latin typeface="Agency FB" panose="020B0503020202020204" pitchFamily="34" charset="0"/>
              </a:rPr>
              <a:t>медведь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1500166" y="5072074"/>
            <a:ext cx="6346825" cy="29892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400" dirty="0" smtClean="0">
                <a:solidFill>
                  <a:schemeClr val="tx1"/>
                </a:solidFill>
              </a:rPr>
              <a:t>Медведи заранее обустраивают свой дом. Они ищут пещеры, рвы, куда сносят листья, ветки, мох, сверху делают себе мягкий матрац из веточек ели. Когда выпадает снег, он маскирует медвежий тайник и хранит в нем тепло. Медведи не делают запасов пищи, но осенью они очень активно питаются орехами, рыбой, чтобы накопить как можно больше жиру на время зимовки. На самом деле хищник не спит, а дремлет, и в случае необходимости он может выйти из берлоги.</a:t>
            </a:r>
            <a:endParaRPr lang="ru-RU" altLang="ru-RU" sz="1400" dirty="0">
              <a:solidFill>
                <a:schemeClr val="tx1"/>
              </a:solidFill>
            </a:endParaRPr>
          </a:p>
        </p:txBody>
      </p:sp>
      <p:pic>
        <p:nvPicPr>
          <p:cNvPr id="26626" name="Picture 2" descr="https://huntland.ru/wp-content/uploads/2017/10/ohota_na_medvedya_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1285860"/>
            <a:ext cx="6589271" cy="37229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4607496" y="500042"/>
            <a:ext cx="4536504" cy="5937250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     С </a:t>
            </a:r>
            <a:r>
              <a:rPr lang="ru-RU" sz="2400" dirty="0" smtClean="0">
                <a:solidFill>
                  <a:schemeClr val="tx1"/>
                </a:solidFill>
              </a:rPr>
              <a:t>наступлением первых заморозков </a:t>
            </a:r>
            <a:r>
              <a:rPr lang="ru-RU" sz="2400" b="1" dirty="0" smtClean="0">
                <a:solidFill>
                  <a:schemeClr val="tx1"/>
                </a:solidFill>
              </a:rPr>
              <a:t>ежи</a:t>
            </a:r>
            <a:r>
              <a:rPr lang="ru-RU" sz="2400" dirty="0" smtClean="0">
                <a:solidFill>
                  <a:schemeClr val="tx1"/>
                </a:solidFill>
              </a:rPr>
              <a:t> закрывают изнутри вход в гнездо и засыпают. До наступления сильных холодов </a:t>
            </a:r>
            <a:r>
              <a:rPr lang="ru-RU" sz="2400" b="1" dirty="0" smtClean="0">
                <a:solidFill>
                  <a:schemeClr val="tx1"/>
                </a:solidFill>
              </a:rPr>
              <a:t>ежи</a:t>
            </a:r>
            <a:r>
              <a:rPr lang="ru-RU" sz="2400" dirty="0" smtClean="0">
                <a:solidFill>
                  <a:schemeClr val="tx1"/>
                </a:solidFill>
              </a:rPr>
              <a:t> спят чутко и если им помешать, они просыпаются, сердито фыркают, как бы сердятся. С наступлением сильных морозов сон зверьков становится все крепче, и они впадают в зимнюю спячку. В спячке </a:t>
            </a:r>
            <a:r>
              <a:rPr lang="ru-RU" sz="2400" b="1" dirty="0" smtClean="0">
                <a:solidFill>
                  <a:schemeClr val="tx1"/>
                </a:solidFill>
              </a:rPr>
              <a:t>еж</a:t>
            </a:r>
            <a:r>
              <a:rPr lang="ru-RU" sz="2400" dirty="0" smtClean="0">
                <a:solidFill>
                  <a:schemeClr val="tx1"/>
                </a:solidFill>
              </a:rPr>
              <a:t> может находиться до 240 дней. Изредка они могут просыпаться и даже выходить наружу, но окончательное пробуждение наступает весной</a:t>
            </a:r>
            <a:r>
              <a:rPr lang="ru-RU" dirty="0" smtClean="0"/>
              <a:t>. </a:t>
            </a:r>
            <a:r>
              <a:rPr lang="ru-RU" altLang="ru-RU" dirty="0">
                <a:solidFill>
                  <a:srgbClr val="0000FF"/>
                </a:solidFill>
              </a:rPr>
              <a:t/>
            </a:r>
            <a:br>
              <a:rPr lang="ru-RU" altLang="ru-RU" dirty="0">
                <a:solidFill>
                  <a:srgbClr val="0000FF"/>
                </a:solidFill>
              </a:rPr>
            </a:br>
            <a:r>
              <a:rPr lang="ru-RU" altLang="ru-RU" dirty="0"/>
              <a:t/>
            </a:r>
            <a:br>
              <a:rPr lang="ru-RU" altLang="ru-RU" dirty="0"/>
            </a:br>
            <a:endParaRPr lang="ru-RU" altLang="ru-RU" dirty="0"/>
          </a:p>
        </p:txBody>
      </p:sp>
      <p:pic>
        <p:nvPicPr>
          <p:cNvPr id="15365" name="Picture 5" descr="Картинки по запросу ежик осенью фот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5720" y="1714488"/>
            <a:ext cx="4273550" cy="284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285852" y="428604"/>
            <a:ext cx="7569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3200" b="1" dirty="0" smtClean="0">
                <a:solidFill>
                  <a:schemeClr val="hlink"/>
                </a:solidFill>
              </a:rPr>
              <a:t>Ёж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5364162" y="260350"/>
            <a:ext cx="3672333" cy="5865813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altLang="ru-RU" sz="1000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1000" dirty="0"/>
              <a:t>                                      </a:t>
            </a:r>
            <a:r>
              <a:rPr lang="ru-RU" altLang="ru-RU" sz="2000" b="1" dirty="0">
                <a:solidFill>
                  <a:schemeClr val="hlink"/>
                </a:solidFill>
              </a:rPr>
              <a:t>БЕЛКА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1000" b="1" dirty="0">
                <a:solidFill>
                  <a:schemeClr val="hlink"/>
                </a:solidFill>
              </a:rPr>
              <a:t>        </a:t>
            </a:r>
            <a:r>
              <a:rPr lang="ru-RU" altLang="ru-RU" sz="1050" dirty="0" smtClean="0">
                <a:solidFill>
                  <a:schemeClr val="hlink"/>
                </a:solidFill>
              </a:rPr>
              <a:t>        </a:t>
            </a:r>
            <a:r>
              <a:rPr lang="ru-RU" altLang="ru-RU" sz="1600" dirty="0">
                <a:solidFill>
                  <a:schemeClr val="tx1"/>
                </a:solidFill>
              </a:rPr>
              <a:t>Как готовит себе корм на зиму белка, знают почти все дети, ведь во всех мультфильмах показано, как она развешивает на ветках деревьев грибы, сушит их на пнях. А еще она собирает орехи, желуди, шишки. Куда же белочка их прячет? Под пни, под корни деревьев, в дупла, в мох.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1600" dirty="0">
                <a:solidFill>
                  <a:schemeClr val="tx1"/>
                </a:solidFill>
              </a:rPr>
              <a:t>        К зиме белки готовят и свои дома. Дом у белок называется «дупло». Но если дупла нет, то белка строит себе гнездо. Это шар из веточек и кусочков коры с одним входом. Внутри гнезда белочка кладет мох, птичьи перья, чтобы было теплее.  Она затыкает мхом и травой щели. Гнездо белка строит очень высоко на дереве, чтобы никто в него не забрался.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1600" dirty="0">
                <a:solidFill>
                  <a:schemeClr val="tx1"/>
                </a:solidFill>
              </a:rPr>
              <a:t>        Зимняя шубка у белки серебристая, похожая на снег. А летом – рыжая. </a:t>
            </a:r>
            <a:r>
              <a:rPr lang="ru-RU" altLang="ru-RU" sz="1600" dirty="0">
                <a:solidFill>
                  <a:schemeClr val="hlink"/>
                </a:solidFill>
              </a:rPr>
              <a:t/>
            </a:r>
            <a:br>
              <a:rPr lang="ru-RU" altLang="ru-RU" sz="1600" dirty="0">
                <a:solidFill>
                  <a:schemeClr val="hlink"/>
                </a:solidFill>
              </a:rPr>
            </a:br>
            <a:r>
              <a:rPr lang="ru-RU" altLang="ru-RU" sz="1050" dirty="0">
                <a:solidFill>
                  <a:schemeClr val="hlink"/>
                </a:solidFill>
              </a:rPr>
              <a:t/>
            </a:r>
            <a:br>
              <a:rPr lang="ru-RU" altLang="ru-RU" sz="1050" dirty="0">
                <a:solidFill>
                  <a:schemeClr val="hlink"/>
                </a:solidFill>
              </a:rPr>
            </a:br>
            <a:endParaRPr lang="ru-RU" altLang="ru-RU" sz="1050" dirty="0">
              <a:solidFill>
                <a:schemeClr val="hlink"/>
              </a:solidFill>
            </a:endParaRPr>
          </a:p>
        </p:txBody>
      </p:sp>
      <p:pic>
        <p:nvPicPr>
          <p:cNvPr id="16389" name="Picture 5" descr="Картинки по запросу белка на дереве фот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5720" y="642918"/>
            <a:ext cx="4464050" cy="2789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393" name="Picture 9" descr="Картинки по запросу белка на дереве фото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4348" y="3643314"/>
            <a:ext cx="3538928" cy="2256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5734051" y="260351"/>
            <a:ext cx="3158428" cy="6121400"/>
          </a:xfrm>
        </p:spPr>
        <p:txBody>
          <a:bodyPr>
            <a:normAutofit fontScale="90000"/>
          </a:bodyPr>
          <a:lstStyle/>
          <a:p>
            <a:r>
              <a:rPr lang="ru-RU" altLang="ru-RU" sz="1600" dirty="0">
                <a:solidFill>
                  <a:schemeClr val="hlink"/>
                </a:solidFill>
              </a:rPr>
              <a:t>Бобр – </a:t>
            </a:r>
            <a:r>
              <a:rPr lang="ru-RU" altLang="ru-RU" sz="1600" dirty="0">
                <a:solidFill>
                  <a:schemeClr val="tx1"/>
                </a:solidFill>
              </a:rPr>
              <a:t>удивительное животное! Его называют даже «Королем грызунов»! У бобра хвост лопаточкой, острые зубы. Своими зубами бобр может даже перегрызть дерево! Бобры умеют плавать, а шубка у них особая – она не промокает в воде! Бобры заботятся о своей шубке  и тщательно за ним ухаживают. Они расчесывают его передними лапками, зубами и </a:t>
            </a:r>
            <a:r>
              <a:rPr lang="ru-RU" altLang="ru-RU" sz="1600" dirty="0" err="1">
                <a:solidFill>
                  <a:schemeClr val="tx1"/>
                </a:solidFill>
              </a:rPr>
              <a:t>коготочками</a:t>
            </a:r>
            <a:r>
              <a:rPr lang="ru-RU" altLang="ru-RU" sz="1600" dirty="0">
                <a:solidFill>
                  <a:schemeClr val="tx1"/>
                </a:solidFill>
              </a:rPr>
              <a:t> задних лапок. А вот спинку расчесывать им помогают другие бобры, ведь до спины самому не дотянуться! Как и тебе, наверное, спинку помогает натереть мочалкой мама, когда ты моешься!</a:t>
            </a:r>
            <a:r>
              <a:rPr lang="ru-RU" altLang="ru-RU" sz="1600" dirty="0">
                <a:solidFill>
                  <a:schemeClr val="hlink"/>
                </a:solidFill>
              </a:rPr>
              <a:t/>
            </a:r>
            <a:br>
              <a:rPr lang="ru-RU" altLang="ru-RU" sz="1600" dirty="0">
                <a:solidFill>
                  <a:schemeClr val="hlink"/>
                </a:solidFill>
              </a:rPr>
            </a:br>
            <a:r>
              <a:rPr lang="ru-RU" altLang="ru-RU" sz="2800" dirty="0">
                <a:solidFill>
                  <a:srgbClr val="FF0000"/>
                </a:solidFill>
              </a:rPr>
              <a:t/>
            </a:r>
            <a:br>
              <a:rPr lang="ru-RU" altLang="ru-RU" sz="2800" dirty="0">
                <a:solidFill>
                  <a:srgbClr val="FF0000"/>
                </a:solidFill>
              </a:rPr>
            </a:br>
            <a:endParaRPr lang="ru-RU" altLang="ru-RU" sz="2800" dirty="0">
              <a:solidFill>
                <a:srgbClr val="FF0000"/>
              </a:solidFill>
            </a:endParaRPr>
          </a:p>
        </p:txBody>
      </p:sp>
      <p:pic>
        <p:nvPicPr>
          <p:cNvPr id="20485" name="Picture 5" descr="Картинки по запросу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4213" y="260350"/>
            <a:ext cx="4953286" cy="3529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487" name="Picture 7" descr="Картинки по запросу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8624" y="4030663"/>
            <a:ext cx="4968875" cy="2197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1537214" y="334392"/>
            <a:ext cx="6589199" cy="1280890"/>
          </a:xfrm>
        </p:spPr>
        <p:txBody>
          <a:bodyPr>
            <a:normAutofit fontScale="90000"/>
          </a:bodyPr>
          <a:lstStyle/>
          <a:p>
            <a:r>
              <a:rPr lang="ru-RU" altLang="ru-RU" sz="4000" b="0" dirty="0"/>
              <a:t>Барсук</a:t>
            </a:r>
            <a:br>
              <a:rPr lang="ru-RU" altLang="ru-RU" sz="4000" b="0" dirty="0"/>
            </a:br>
            <a:endParaRPr lang="ru-RU" altLang="ru-RU" sz="4000" b="0" dirty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1276007" y="1131933"/>
            <a:ext cx="7439397" cy="2797133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1600" b="1" dirty="0" smtClean="0"/>
              <a:t>        </a:t>
            </a:r>
            <a:r>
              <a:rPr lang="ru-RU" sz="2100" dirty="0" smtClean="0">
                <a:solidFill>
                  <a:schemeClr val="tx1"/>
                </a:solidFill>
              </a:rPr>
              <a:t>Зима</a:t>
            </a:r>
            <a:r>
              <a:rPr lang="ru-RU" sz="2100" dirty="0" smtClean="0">
                <a:solidFill>
                  <a:schemeClr val="tx1"/>
                </a:solidFill>
              </a:rPr>
              <a:t> для барсуков является </a:t>
            </a:r>
            <a:r>
              <a:rPr lang="ru-RU" sz="2100" dirty="0" smtClean="0">
                <a:solidFill>
                  <a:schemeClr val="tx1"/>
                </a:solidFill>
              </a:rPr>
              <a:t>тяжелым периодом </a:t>
            </a:r>
            <a:r>
              <a:rPr lang="ru-RU" sz="2100" dirty="0" smtClean="0">
                <a:solidFill>
                  <a:schemeClr val="tx1"/>
                </a:solidFill>
              </a:rPr>
              <a:t>в жизни, они плохо переносят пониженную температуру. Начало осени для барсуков характерно подготовкой жилья и сбора еды на зиму. Для того чтобы пережить зиму, они обустраивают себе нору травами, ветвями, мхом и т. д. Из еды запасаются орехами, желудями, растениями, семечками и т. д. Они чувствительны к морозам. Зиму проводят пассивно в норе, поедая запасы.</a:t>
            </a:r>
          </a:p>
          <a:p>
            <a:pPr>
              <a:buNone/>
            </a:pPr>
            <a:r>
              <a:rPr lang="ru-RU" sz="1600" dirty="0" smtClean="0">
                <a:hlinkClick r:id="rId2"/>
              </a:rPr>
              <a:t/>
            </a:r>
            <a:br>
              <a:rPr lang="ru-RU" sz="1600" dirty="0" smtClean="0">
                <a:hlinkClick r:id="rId2"/>
              </a:rPr>
            </a:br>
            <a:endParaRPr lang="ru-RU" altLang="ru-RU" sz="1600" dirty="0"/>
          </a:p>
        </p:txBody>
      </p:sp>
      <p:pic>
        <p:nvPicPr>
          <p:cNvPr id="19458" name="Picture 2" descr="https://gas-kvas.com/uploads/posts/2023-02/1675584425_gas-kvas-com-p-zhivotnie-v-spyachke-risunok-1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3214686"/>
            <a:ext cx="7799403" cy="32906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5715008" y="1500174"/>
            <a:ext cx="2962672" cy="4286280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2000" dirty="0" smtClean="0">
                <a:solidFill>
                  <a:schemeClr val="tx1"/>
                </a:solidFill>
              </a:rPr>
              <a:t>Они вырывают нору и </a:t>
            </a:r>
            <a:r>
              <a:rPr lang="ru-RU" sz="2000" dirty="0" err="1" smtClean="0">
                <a:solidFill>
                  <a:schemeClr val="tx1"/>
                </a:solidFill>
              </a:rPr>
              <a:t>стелят</a:t>
            </a:r>
            <a:r>
              <a:rPr lang="ru-RU" sz="2000" dirty="0" smtClean="0">
                <a:solidFill>
                  <a:schemeClr val="tx1"/>
                </a:solidFill>
              </a:rPr>
              <a:t> мхом, перед зимой наедаются, когда наступают первые холода закрывают вход в норку сухими листьями. зимуют в норке. натаскают зерна на всю зиму так и живут. некоторые впадают в спячку, а некоторые просто в течении всей зимы бегают по своим лабиринтам </a:t>
            </a:r>
            <a:r>
              <a:rPr lang="ru-RU" altLang="ru-RU" sz="2000" dirty="0">
                <a:solidFill>
                  <a:schemeClr val="folHlink"/>
                </a:solidFill>
              </a:rPr>
              <a:t/>
            </a:r>
            <a:br>
              <a:rPr lang="ru-RU" altLang="ru-RU" sz="2000" dirty="0">
                <a:solidFill>
                  <a:schemeClr val="folHlink"/>
                </a:solidFill>
              </a:rPr>
            </a:br>
            <a:r>
              <a:rPr lang="ru-RU" altLang="ru-RU" sz="2000" dirty="0">
                <a:solidFill>
                  <a:schemeClr val="folHlink"/>
                </a:solidFill>
              </a:rPr>
              <a:t/>
            </a:r>
            <a:br>
              <a:rPr lang="ru-RU" altLang="ru-RU" sz="2000" dirty="0">
                <a:solidFill>
                  <a:schemeClr val="folHlink"/>
                </a:solidFill>
              </a:rPr>
            </a:br>
            <a:endParaRPr lang="ru-RU" altLang="ru-RU" sz="2000" dirty="0">
              <a:solidFill>
                <a:schemeClr val="folHlink"/>
              </a:solidFill>
            </a:endParaRPr>
          </a:p>
        </p:txBody>
      </p:sp>
      <p:pic>
        <p:nvPicPr>
          <p:cNvPr id="27653" name="Picture 5" descr="Картинки по запросу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2910" y="2214554"/>
            <a:ext cx="4753499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214414" y="500042"/>
            <a:ext cx="151695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3200" dirty="0" smtClean="0">
                <a:solidFill>
                  <a:srgbClr val="C00000"/>
                </a:solidFill>
              </a:rPr>
              <a:t>Мышка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sz="4000" b="0" dirty="0">
                <a:solidFill>
                  <a:srgbClr val="FF0000"/>
                </a:solidFill>
              </a:rPr>
              <a:t>Лиса</a:t>
            </a:r>
            <a:r>
              <a:rPr lang="ru-RU" altLang="ru-RU" sz="4000" b="0" dirty="0"/>
              <a:t> </a:t>
            </a:r>
            <a:r>
              <a:rPr lang="ru-RU" altLang="ru-RU" sz="4000" b="0" dirty="0" smtClean="0">
                <a:solidFill>
                  <a:schemeClr val="bg2"/>
                </a:solidFill>
              </a:rPr>
              <a:t>волк</a:t>
            </a:r>
            <a:r>
              <a:rPr lang="ru-RU" altLang="ru-RU" sz="4000" b="0" dirty="0"/>
              <a:t/>
            </a:r>
            <a:br>
              <a:rPr lang="ru-RU" altLang="ru-RU" sz="4000" b="0" dirty="0"/>
            </a:br>
            <a:endParaRPr lang="ru-RU" altLang="ru-RU" sz="4000" b="0" dirty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1000100" y="3714752"/>
            <a:ext cx="7463752" cy="4248150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55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Лисы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 зиме начинают готовиться еще в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середине лета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Уже тогда постепенно у них начинает отрастать зимний мех, который полностью станет зимним к ноябрю или декабрю месяцу. Густая шубка спасает её от морозов.</a:t>
            </a:r>
          </a:p>
          <a:p>
            <a:pPr>
              <a:buNone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На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зиму лисы запасов не делают. И затруднения с питанием зимой испытывают, так как мышки попрятались в норы, а птенцов и лягушек нет. Зимой лисы питаются мелкими грызунами, птицами, зайцами.</a:t>
            </a:r>
          </a:p>
          <a:p>
            <a:endParaRPr lang="ru-RU" altLang="ru-RU" sz="1600" b="1" dirty="0"/>
          </a:p>
        </p:txBody>
      </p:sp>
      <p:pic>
        <p:nvPicPr>
          <p:cNvPr id="15362" name="Picture 2" descr="https://img.goodfon.ru/original/2048x1376/8/cf/lisa-zima-sneg-56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1000108"/>
            <a:ext cx="5316352" cy="35719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518</TotalTime>
  <Words>491</Words>
  <Application>Microsoft Office PowerPoint</Application>
  <PresentationFormat>Экран (4:3)</PresentationFormat>
  <Paragraphs>26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Трек</vt:lpstr>
      <vt:lpstr>Как звери готовятся к зиме</vt:lpstr>
      <vt:lpstr>Слайд 2</vt:lpstr>
      <vt:lpstr>медведь</vt:lpstr>
      <vt:lpstr>Слайд 4</vt:lpstr>
      <vt:lpstr>Слайд 5</vt:lpstr>
      <vt:lpstr>Бобр – удивительное животное! Его называют даже «Королем грызунов»! У бобра хвост лопаточкой, острые зубы. Своими зубами бобр может даже перегрызть дерево! Бобры умеют плавать, а шубка у них особая – она не промокает в воде! Бобры заботятся о своей шубке  и тщательно за ним ухаживают. Они расчесывают его передними лапками, зубами и коготочками задних лапок. А вот спинку расчесывать им помогают другие бобры, ведь до спины самому не дотянуться! Как и тебе, наверное, спинку помогает натереть мочалкой мама, когда ты моешься!  </vt:lpstr>
      <vt:lpstr>Барсук </vt:lpstr>
      <vt:lpstr>Слайд 8</vt:lpstr>
      <vt:lpstr>Лиса волк </vt:lpstr>
      <vt:lpstr>Слайд 10</vt:lpstr>
      <vt:lpstr>Слайд 11</vt:lpstr>
    </vt:vector>
  </TitlesOfParts>
  <Company>TGK-1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Рассказы, стихи и развивающие задания для детей на тему «Как звери готовятся к зиме»</dc:title>
  <dc:creator>Aleks</dc:creator>
  <cp:lastModifiedBy>user</cp:lastModifiedBy>
  <cp:revision>12</cp:revision>
  <dcterms:created xsi:type="dcterms:W3CDTF">2016-10-08T12:56:59Z</dcterms:created>
  <dcterms:modified xsi:type="dcterms:W3CDTF">2023-11-18T17:51:14Z</dcterms:modified>
</cp:coreProperties>
</file>