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349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1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54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190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29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09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0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29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0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926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3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00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ed-kopilka.ru/vospitateljam/skazki-dlja-detei/skazki-dlja-detei-3-4-5-let/skazka-lisa-lapotnica.html" TargetMode="External"/><Relationship Id="rId2" Type="http://schemas.openxmlformats.org/officeDocument/2006/relationships/hyperlink" Target="https://mishka-knizhka.ru/skazki-dlay-detey/russkie-narodnye-skazki/russkie-volshebnye-skazki/gusi-lebedi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ed-kopilka.ru/vospitateljam/skazki-dlja-detei/skazki-dlja-detei-5-6-7-let/ruskaja-narodnaja-skazka-zajac-hvasta.html" TargetMode="External"/><Relationship Id="rId5" Type="http://schemas.openxmlformats.org/officeDocument/2006/relationships/hyperlink" Target="https://ped-kopilka.ru/vospitateljam/skazki-dlja-detei/skazki-dlja-detei-3-4-5-let/skazka-zimove.html" TargetMode="External"/><Relationship Id="rId4" Type="http://schemas.openxmlformats.org/officeDocument/2006/relationships/hyperlink" Target="https://ped-kopilka.ru/vospitateljam/skazki-dlja-detei/skazki-dlja-detei-3-4-5-let/skazka-lisichka-sestrichka-i-volk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ed-kopilka.ru/vospitateljam/skazki-dlja-detei/skazki-dlja-detei-5-6-7-let/skazka-snegurochka.html" TargetMode="External"/><Relationship Id="rId2" Type="http://schemas.openxmlformats.org/officeDocument/2006/relationships/hyperlink" Target="https://ped-kopilka.ru/vospitateljam/skazki-dlja-detei/skazki-dlja-detei-3-4-5-let/skazka-petushok-i-bobovoe-z-rnyshko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ed-kopilka.ru/vospitateljam/skazki-dlja-detei/skazki-dlja-detei-3-4-5-let/skazka-bychok-smoljanoi-bochok.html" TargetMode="External"/><Relationship Id="rId4" Type="http://schemas.openxmlformats.org/officeDocument/2006/relationships/hyperlink" Target="https://ped-kopilka.ru/vospitateljam/skazki-dlja-detei/ruskaja-narodnaja-skazka-koza-dereza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ed-kopilka.ru/vospitateljam/skazki-dlja-detei/skazki-dlja-detei-3-4-5-let/skazka-dva-zhadnyh-medvezhonka.html" TargetMode="External"/><Relationship Id="rId2" Type="http://schemas.openxmlformats.org/officeDocument/2006/relationships/hyperlink" Target="https://ped-kopilka.ru/vospitateljam/skazki-dlja-detei/skazki-dlja-detei-3-4-5-let/skazka-kolosok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ed-kopilka.ru/vospitateljam/skazki-dlja-detei/skazki-dlja-detei-5-6-7-let/skazka-krasnaja-shapochka-v-kartinkah-dlja-detei.html" TargetMode="External"/><Relationship Id="rId5" Type="http://schemas.openxmlformats.org/officeDocument/2006/relationships/hyperlink" Target="https://ped-kopilka.ru/vospitateljam/skazki-dlja-detei/skazki-dlja-detei-3-4-5-let/skazka-bratev-grim-bremenskie-muzykanty.html" TargetMode="External"/><Relationship Id="rId4" Type="http://schemas.openxmlformats.org/officeDocument/2006/relationships/hyperlink" Target="https://ped-kopilka.ru/vospitateljam/skazki-dlja-detei/skazki-dlja-detei-3-4-5-let/mihalkov-tri-poros-nka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ukadeti.ru/skazki/chukovskij-telefon" TargetMode="External"/><Relationship Id="rId2" Type="http://schemas.openxmlformats.org/officeDocument/2006/relationships/hyperlink" Target="https://www.skazka.ru/story/moskvina/chto-sluchilos-s-krokodil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etskie-skazki.net/chukovskij/91-fedorino-gore.html" TargetMode="External"/><Relationship Id="rId5" Type="http://schemas.openxmlformats.org/officeDocument/2006/relationships/hyperlink" Target="https://detskie-skazki.net/chukovskij/96-tarakanishche.html" TargetMode="External"/><Relationship Id="rId4" Type="http://schemas.openxmlformats.org/officeDocument/2006/relationships/hyperlink" Target="https://ped-kopilka.ru/vospitateljam/skazki-dlja-detei/skazki-dlja-detei-3-4-5-let/sef-roman-skazka-o-kruglenkih-i-dlinenkih-chelovechkah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ed-kopilka.ru/vospitateljam/skazki-dlja-detei/skazki-dlja-detei-5-6-7-let/gorkii-vorobishko.html" TargetMode="External"/><Relationship Id="rId2" Type="http://schemas.openxmlformats.org/officeDocument/2006/relationships/hyperlink" Target="https://ped-kopilka.ru/semeinaja-biblioteka/vneklasnoe-chtenie-4-klas/mamin-sibirjak-skazka-pro-komara-komarovicha-dlinyi-nos-i-pro-mohnatogo-mishu-korotkii-hvost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zen.ru/a/ZIHAW21BgnT5ZBA-" TargetMode="External"/><Relationship Id="rId7" Type="http://schemas.openxmlformats.org/officeDocument/2006/relationships/hyperlink" Target="https://skazkiwsem.fun/detskaya-kniga-a-doma-luchshe-yutta-langrojter/" TargetMode="External"/><Relationship Id="rId2" Type="http://schemas.openxmlformats.org/officeDocument/2006/relationships/hyperlink" Target="https://mathlisa.ru/donalds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udiostories.ru/read/djuliya-donaldson-gruffalo" TargetMode="External"/><Relationship Id="rId5" Type="http://schemas.openxmlformats.org/officeDocument/2006/relationships/hyperlink" Target="https://kidseed.ru/books/istorii-iz-zhizni-udivitelnoy-koshki" TargetMode="External"/><Relationship Id="rId4" Type="http://schemas.openxmlformats.org/officeDocument/2006/relationships/hyperlink" Target="https://azbyka.ru/fiction/gnom-gnomych-i-izyumka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wall-184264617_6425" TargetMode="External"/><Relationship Id="rId2" Type="http://schemas.openxmlformats.org/officeDocument/2006/relationships/hyperlink" Target="https://www.skazka.ru/story/rumanian/florin-mugur-rile-yepurile-i-zhuchok-s-zolotymi-krylyshkami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skazki.rustih.ru/dzhanni-rodari-sobaka-kotoraya-ne-umela-layat/" TargetMode="External"/><Relationship Id="rId4" Type="http://schemas.openxmlformats.org/officeDocument/2006/relationships/hyperlink" Target="https://web-skazki.ru/book-read/potseluy-v-ladoshk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7313" y="476672"/>
            <a:ext cx="5993603" cy="1654443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сказок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74275" y="5645658"/>
            <a:ext cx="285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Таранова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55410" y="2306489"/>
            <a:ext cx="2354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prezentacii.org/upload/cloud/18/11/100229/images/screen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2110" r="9525" b="26008"/>
          <a:stretch/>
        </p:blipFill>
        <p:spPr bwMode="auto">
          <a:xfrm>
            <a:off x="467544" y="2491155"/>
            <a:ext cx="3031276" cy="20200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e6/30/c2/e630c2f5fbf278c499ff0655d24c27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397" y="4365104"/>
            <a:ext cx="2162196" cy="216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lomaster.club/uploads/posts/2023-01/1673474949_flomaster-club-p-risunok-k-skazke-vorobishko-krasivo-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4" r="10856"/>
          <a:stretch/>
        </p:blipFill>
        <p:spPr bwMode="auto">
          <a:xfrm>
            <a:off x="6207423" y="2652841"/>
            <a:ext cx="2764529" cy="185840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84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84922"/>
            <a:ext cx="3736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ародные сказки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052264"/>
              </p:ext>
            </p:extLst>
          </p:nvPr>
        </p:nvGraphicFramePr>
        <p:xfrm>
          <a:off x="107504" y="774131"/>
          <a:ext cx="8928992" cy="585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414"/>
                <a:gridCol w="4540167"/>
                <a:gridCol w="21944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«Гуси-лебеди»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https://mishka-knizhka.ru/skazki-dlay-detey/russkie-narodnye-skazki/russkie-volshebnye-skazki/gusi-lebedi/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Жихарка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https://ped-kopilka.ru/vospitateljam/skazki-dlja-detei/skazki-dlja-detei-3-4-5-let/skazka-zhiharka.html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«Лиса-лапотница»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https://ped-kopilka.ru/vospitateljam/skazki-dlja-detei/skazki-dlja-detei-3-4-5-let/skazka-lisa-lapotnica.html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«Лисичка-сестричка и волк»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https://ped-kopilka.ru/vospitateljam/skazki-dlja-detei/skazki-dlja-detei-3-4-5-let/skazka-lisichka-sestrichka-i-volk.html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«Зимовье»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https://ped-kopilka.ru/vospitateljam/skazki-dlja-detei/skazki-dlja-detei-3-4-5-let/skazka-zimove.html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«Заяц-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хваста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https://ped-kopilka.ru/vospitateljam/skazki-dlja-detei/skazki-dlja-detei-5-6-7-let/ruskaja-narodnaja-skazka-zajac-hvasta.html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1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331952"/>
              </p:ext>
            </p:extLst>
          </p:nvPr>
        </p:nvGraphicFramePr>
        <p:xfrm>
          <a:off x="190693" y="404664"/>
          <a:ext cx="8773795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272"/>
                <a:gridCol w="4461254"/>
                <a:gridCol w="21562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«Петушок и бобовое зёрнышко»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https://ped-kopilka.ru/vospitateljam/skazki-dlja-detei/skazki-dlja-detei-3-4-5-let/skazka-petushok-i-bobovoe-z-rnyshko.html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«Снегурочка»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https://ped-kopilka.ru/vospitateljam/skazki-dlja-detei/skazki-dlja-detei-5-6-7-let/skazka-snegurochka.html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«Коза-дереза»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https://ped-kopilka.ru/vospitateljam/skazki-dlja-detei/ruskaja-narodnaja-skazka-koza-dereza.html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«Смоляной бычок»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https://ped-kopilka.ru/vospitateljam/skazki-dlja-detei/skazki-dlja-detei-3-4-5-let/skazka-bychok-smoljanoi-bochok.html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84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329167"/>
            <a:ext cx="3197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 народов мира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874465"/>
              </p:ext>
            </p:extLst>
          </p:nvPr>
        </p:nvGraphicFramePr>
        <p:xfrm>
          <a:off x="107504" y="873741"/>
          <a:ext cx="8928992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414"/>
                <a:gridCol w="4540167"/>
                <a:gridCol w="21944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сказки, страна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«Колосок» (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укр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https://ped-kopilka.ru/vospitateljam/skazki-dlja-detei/skazki-dlja-detei-3-4-5-let/skazka-kolosok.html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«Два жадных медвежонка» (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венгер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https://ped-kopilka.ru/vospitateljam/skazki-dlja-detei/skazki-dlja-detei-3-4-5-let/skazka-dva-zhadnyh-medvezhonka.html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«Три поросёнка»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(англ.)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https://ped-kopilka.ru/vospitateljam/skazki-dlja-detei/skazki-dlja-detei-3-4-5-let/mihalkov-tri-poros-nka.html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«Бременские музыканты» 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бр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 Гримм)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https://ped-kopilka.ru/vospitateljam/skazki-dlja-detei/skazki-dlja-detei-3-4-5-let/skazka-bratev-grim-bremenskie-muzykanty.html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«Красная Шапочка»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(Шарль Перро)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https://ped-kopilka.ru/vospitateljam/skazki-dlja-detei/skazki-dlja-detei-5-6-7-let/skazka-krasnaja-shapochka-v-kartinkah-dlja-detei.html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47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329167"/>
            <a:ext cx="3746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 писателей России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59070"/>
              </p:ext>
            </p:extLst>
          </p:nvPr>
        </p:nvGraphicFramePr>
        <p:xfrm>
          <a:off x="251520" y="873741"/>
          <a:ext cx="8640959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626"/>
                <a:gridCol w="4393710"/>
                <a:gridCol w="21236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Автор, 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Москвина  М.Л. «Что случилось с крокодилом?»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https://www.skazka.ru/story/moskvina/chto-sluchilos-s-krokodilom/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Чуковский К.И. «Телефон»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https://nukadeti.ru/skazki/chukovskij-telefon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Сеф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Р.С.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«Сказка о кругленьких и длинненьких человечках»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https://ped-kopilka.ru/vospitateljam/skazki-dlja-detei/skazki-dlja-detei-3-4-5-let/sef-roman-skazka-o-kruglenkih-i-dlinenkih-chelovechkah.html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Чуковский К.И. 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Таракаище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https://detskie-skazki.net/chukovskij/96-tarakanishche.html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Чуковский К.И. 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Федорино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горе»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https://detskie-skazki.net/chukovskij/91-fedorino-gore.html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9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486117"/>
              </p:ext>
            </p:extLst>
          </p:nvPr>
        </p:nvGraphicFramePr>
        <p:xfrm>
          <a:off x="251520" y="873741"/>
          <a:ext cx="8640959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626"/>
                <a:gridCol w="4393710"/>
                <a:gridCol w="21236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Автор, 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Мамин-Сибиряк Д.Н.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«Сказка про Комара Комаровича – длинный нос и про Мохнатого Мишу – короткий хвост»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https://ped-kopilka.ru/semeinaja-biblioteka/vneklasnoe-chtenie-4-klas/mamin-sibirjak-skazka-pro-komara-komarovicha-dlinyi-nos-i-pro-mohnatogo-mishu-korotkii-hvost.html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Горький М.А.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Воробьишко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https://ped-kopilka.ru/vospitateljam/skazki-dlja-detei/skazki-dlja-detei-5-6-7-let/gorkii-vorobishko.html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9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363365"/>
            <a:ext cx="4676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 писателей разных стран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36191"/>
              </p:ext>
            </p:extLst>
          </p:nvPr>
        </p:nvGraphicFramePr>
        <p:xfrm>
          <a:off x="107504" y="873741"/>
          <a:ext cx="8928992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414"/>
                <a:gridCol w="4540167"/>
                <a:gridCol w="21944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Автор, 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Дональдсон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Д.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«Хочу к маме»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https://mathlisa.ru/donaldson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Ивамура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«14 лесных мышей»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https://dzen.ru/a/ZIHAW21BgnT5ZBA-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Балинт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А.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«Гном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Гномыч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Изюмка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https://azbyka.ru/fiction/gnom-gnomych-i-izyumka/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Керр Д.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Мяули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 Истории из жизни удивительной кошки»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https://kidseed.ru/books/istorii-iz-zhizni-udivitelnoy-koshki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Дональдсон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Д.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Груффало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https://audiostories.ru/read/djuliya-donaldson-gruffalo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Лангройтер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Ю.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«А дома лучше»</a:t>
                      </a:r>
                    </a:p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hlinkClick r:id="rId7"/>
                        </a:rPr>
                        <a:t>https://skazkiwsem.fun/detskaya-kniga-a-doma-luchshe-yutta-langrojter/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95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309380"/>
              </p:ext>
            </p:extLst>
          </p:nvPr>
        </p:nvGraphicFramePr>
        <p:xfrm>
          <a:off x="182043" y="332656"/>
          <a:ext cx="8782445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398"/>
                <a:gridCol w="4465652"/>
                <a:gridCol w="21583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Автор, 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Мугур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Ф.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Рилэ-Йепурилэ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и Жучок с золотыми крылышками»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https://www.skazka.ru/story/rumanian/florin-mugur-rile-yepurile-i-zhuchok-s-zolotymi-krylyshkami/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Ингавес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Г.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«Мишка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Бруно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https://vk.com/wall-184264617_6425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Пенн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О.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«Поцелуй в ладошке»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https://web-skazki.ru/book-read/potseluy-v-ladoshke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Родари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Д.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«Собака, которая не умела лаять»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https://skazki.rustih.ru/dzhanni-rodari-sobaka-kotoraya-ne-umela-layat/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48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596186"/>
              </p:ext>
            </p:extLst>
          </p:nvPr>
        </p:nvGraphicFramePr>
        <p:xfrm>
          <a:off x="182043" y="332656"/>
          <a:ext cx="8782445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398"/>
                <a:gridCol w="4465652"/>
                <a:gridCol w="21583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Автор, название сказки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Хогарт Э.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Мафин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и его весёлые друзья»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Юхансон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Г.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«Мулле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Мек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Буффа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2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445</Words>
  <Application>Microsoft Office PowerPoint</Application>
  <PresentationFormat>Экран (4:3)</PresentationFormat>
  <Paragraphs>148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21</cp:revision>
  <dcterms:created xsi:type="dcterms:W3CDTF">2023-11-18T17:57:08Z</dcterms:created>
  <dcterms:modified xsi:type="dcterms:W3CDTF">2023-11-19T08:44:35Z</dcterms:modified>
</cp:coreProperties>
</file>