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8" r:id="rId4"/>
    <p:sldId id="267" r:id="rId5"/>
    <p:sldId id="266" r:id="rId6"/>
    <p:sldId id="265" r:id="rId7"/>
    <p:sldId id="264" r:id="rId8"/>
    <p:sldId id="263" r:id="rId9"/>
    <p:sldId id="262" r:id="rId10"/>
    <p:sldId id="261" r:id="rId11"/>
    <p:sldId id="259" r:id="rId12"/>
    <p:sldId id="269" r:id="rId13"/>
    <p:sldId id="270" r:id="rId14"/>
    <p:sldId id="271" r:id="rId15"/>
    <p:sldId id="272" r:id="rId16"/>
    <p:sldId id="273" r:id="rId17"/>
    <p:sldId id="274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1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222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333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44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55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666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500 лет</c:v>
                </c:pt>
                <c:pt idx="1">
                  <c:v>10 лет</c:v>
                </c:pt>
                <c:pt idx="2">
                  <c:v>1 год</c:v>
                </c:pt>
                <c:pt idx="3">
                  <c:v>200 лет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55.3</c:v>
                </c:pt>
                <c:pt idx="1">
                  <c:v>9.1</c:v>
                </c:pt>
                <c:pt idx="2">
                  <c:v>8.3000000000000007</c:v>
                </c:pt>
                <c:pt idx="3">
                  <c:v>27.3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0971183289588957"/>
          <c:y val="0.41794306961629796"/>
          <c:w val="0.27639927821522331"/>
          <c:h val="0.28703037120359981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94</a:t>
                    </a:r>
                    <a:r>
                      <a:rPr lang="en-US"/>
                      <a:t>,</a:t>
                    </a:r>
                    <a:r>
                      <a:rPr lang="ru-RU"/>
                      <a:t>6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55.3</c:v>
                </c:pt>
                <c:pt idx="1">
                  <c:v>5.4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2002369300266778"/>
          <c:y val="0.41794308605809483"/>
          <c:w val="0.27639927821522331"/>
          <c:h val="0.28703037120359981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94</a:t>
                    </a:r>
                    <a:r>
                      <a:rPr lang="en-US"/>
                      <a:t>,</a:t>
                    </a:r>
                    <a:r>
                      <a:rPr lang="ru-RU"/>
                      <a:t>6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2"/>
                <c:pt idx="0">
                  <c:v>часто</c:v>
                </c:pt>
                <c:pt idx="1">
                  <c:v>редко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94.6</c:v>
                </c:pt>
                <c:pt idx="1">
                  <c:v>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часто</c:v>
                </c:pt>
                <c:pt idx="1">
                  <c:v>редко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0971183289588957"/>
          <c:y val="0.41794306961629796"/>
          <c:w val="0.27639927821522331"/>
          <c:h val="0.28703037120359981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11, 8</a:t>
                    </a:r>
                    <a:endParaRPr lang="en-US" dirty="0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88.2</c:v>
                </c:pt>
                <c:pt idx="1">
                  <c:v>3.2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0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6D80C-D3BF-40DE-9E37-5483D73C4CD5}" type="datetimeFigureOut">
              <a:rPr lang="ru-RU" smtClean="0"/>
              <a:pPr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6E4BB-8F83-4044-95FD-16B2F24FF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175624" y="214290"/>
            <a:ext cx="2792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rebuchet MS" pitchFamily="34" charset="0"/>
                <a:ea typeface="Trebuchet MS" pitchFamily="34" charset="0"/>
                <a:cs typeface="Times New Roman" pitchFamily="18" charset="0"/>
              </a:rPr>
              <a:t>МБОУ </a:t>
            </a:r>
            <a:r>
              <a:rPr lang="ru-RU" b="1" dirty="0" err="1" smtClean="0">
                <a:solidFill>
                  <a:srgbClr val="FF0000"/>
                </a:solidFill>
                <a:latin typeface="Trebuchet MS" pitchFamily="34" charset="0"/>
                <a:ea typeface="Trebuchet MS" pitchFamily="34" charset="0"/>
                <a:cs typeface="Times New Roman" pitchFamily="18" charset="0"/>
              </a:rPr>
              <a:t>Божковская</a:t>
            </a:r>
            <a:r>
              <a:rPr lang="ru-RU" b="1" dirty="0" smtClean="0">
                <a:solidFill>
                  <a:srgbClr val="FF0000"/>
                </a:solidFill>
                <a:latin typeface="Trebuchet MS" pitchFamily="34" charset="0"/>
                <a:ea typeface="Trebuchet MS" pitchFamily="34" charset="0"/>
                <a:cs typeface="Times New Roman" pitchFamily="18" charset="0"/>
              </a:rPr>
              <a:t> СОШ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071546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/>
                <a:solidFill>
                  <a:schemeClr val="accent6">
                    <a:lumMod val="75000"/>
                  </a:schemeClr>
                </a:solidFill>
              </a:rPr>
              <a:t>Индивидуальный проект по теме: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714488"/>
            <a:ext cx="8215370" cy="2500330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Пластиковый мусор – глобальная проблема человечества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5214950"/>
            <a:ext cx="607223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5">
              <a:lnSpc>
                <a:spcPct val="80000"/>
              </a:lnSpc>
            </a:pPr>
            <a:r>
              <a:rPr lang="ru-RU" sz="2000" b="1" dirty="0" smtClean="0">
                <a:ln>
                  <a:solidFill>
                    <a:schemeClr val="accent2"/>
                  </a:solidFill>
                </a:ln>
              </a:rPr>
              <a:t>Выполнил: обучающийся </a:t>
            </a:r>
          </a:p>
          <a:p>
            <a:pPr lvl="5">
              <a:lnSpc>
                <a:spcPct val="80000"/>
              </a:lnSpc>
            </a:pPr>
            <a:r>
              <a:rPr lang="ru-RU" sz="2000" b="1" dirty="0" smtClean="0">
                <a:ln>
                  <a:solidFill>
                    <a:schemeClr val="accent2"/>
                  </a:solidFill>
                </a:ln>
              </a:rPr>
              <a:t>11 класса</a:t>
            </a:r>
          </a:p>
          <a:p>
            <a:pPr lvl="5">
              <a:lnSpc>
                <a:spcPct val="80000"/>
              </a:lnSpc>
            </a:pPr>
            <a:r>
              <a:rPr lang="ru-RU" sz="2000" b="1" dirty="0" err="1" smtClean="0">
                <a:ln>
                  <a:solidFill>
                    <a:schemeClr val="accent2"/>
                  </a:solidFill>
                </a:ln>
              </a:rPr>
              <a:t>Шурхай</a:t>
            </a:r>
            <a:r>
              <a:rPr lang="ru-RU" sz="2000" b="1" dirty="0" smtClean="0">
                <a:ln>
                  <a:solidFill>
                    <a:schemeClr val="accent2"/>
                  </a:solidFill>
                </a:ln>
              </a:rPr>
              <a:t> Максим</a:t>
            </a:r>
          </a:p>
          <a:p>
            <a:pPr lvl="4">
              <a:lnSpc>
                <a:spcPct val="80000"/>
              </a:lnSpc>
            </a:pPr>
            <a:r>
              <a:rPr lang="ru-RU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</a:rPr>
              <a:t>Руководитель проекта: Романова О.В.</a:t>
            </a:r>
            <a:endParaRPr lang="ru-RU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1026" name="Picture 2" descr="C:\Users\Божковская СОШ\Desktop\шурхай 20++Максим------\istockphoto-1150654925-612x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643446"/>
            <a:ext cx="2436817" cy="22145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42910" y="285728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Опрос на тему </a:t>
            </a:r>
            <a:r>
              <a:rPr lang="ru-RU" sz="2800" b="1" dirty="0" smtClean="0">
                <a:solidFill>
                  <a:srgbClr val="FF0000"/>
                </a:solidFill>
              </a:rPr>
              <a:t>«Пластиковый мусор – глобальная проблема человечества»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214422"/>
            <a:ext cx="78581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Проведя опрос, я узнал, что большинство осведомлены о негативном влиянии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пластиковых отходов на окружающую среду и здоровье человека. Главной задачей опроса было собрать информацию для того чтобы понять, что люди не знают и обратить на это внимание.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Большинство знают, что пластик разлагается достаточно долго, но не знают верных значений.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000232" y="3214686"/>
          <a:ext cx="4643470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42910" y="142853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Знаете ли вы, что обозначают маркировки на пластиковых изделиях?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14414" y="1714488"/>
          <a:ext cx="7000924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71472" y="357166"/>
            <a:ext cx="61631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 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часто вы используете пластик дома?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85786" y="1500174"/>
          <a:ext cx="7286676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00034" y="285729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Как вы считаете, любой вид пластика подлежит переработке?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00100" y="1785926"/>
          <a:ext cx="7429552" cy="4529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71472" y="214291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 ли в вашем хуторе баки для раздельного сбора мусора?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71538" y="1828800"/>
          <a:ext cx="7286676" cy="4743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00034" y="285729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вы считаете, важен ли раздельный сбор отходов?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857224" y="1828800"/>
          <a:ext cx="7929618" cy="4743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42910" y="142853"/>
            <a:ext cx="78581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результате своей работы я выяснил, что люди плохо осведомлены о видах пластика и маркировках. Большинство осознают важность переработки отходов и понимают, что пластиковые бытовые отходы вредят окружающей среде и наносят колоссальный урон экологии.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Поэтому мной был подготовлен материал с краткой информацией по данной теме и подготовлены рекомендации, в которых указаны возможные пути решения проблемы утилизации в домашних условиях. Таким образом, поставленные мной задачи были выполнены, цель была достигнута.</a:t>
            </a: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Проблема утилизации пластикового мусора, является  глобальной проблемой.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 основной части рассмотрены и проведены опыты по разложению углеводородов, изучены маркировки пластика и определена их опасность для человека.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28596" y="612845"/>
            <a:ext cx="81439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-В конце работы представлены выводы и практические рекомендации.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 заключении обращаю внимание на необходимость широкого  оповещения населения о проблеме загрязнения окружающей среды, подавляющее большинство населения не знает об этой ситуации, так как она не предается массовой огласке и не ставится во главе угла политическими деятелями. Это еще больше усугубляет сложность и без того плачевного положения. На государственном уровне всех стран должна проводиться программа осведомления населения о данном вопросе, введена практика переработки пластиковых отходов, очищения прибрежных зон и пляжей от мусора (установка соответствующих знаков, контейнеров, наложение штрафов).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Божковская СОШ\Desktop\два бака2orqiy6_en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14752"/>
            <a:ext cx="4460422" cy="2449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Божковская СОШ\Desktop\c4fa81beaa13649ec1fa65350f78ce9c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429000"/>
            <a:ext cx="354806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14348" y="214291"/>
            <a:ext cx="82153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Существенным личным шагом будет отказ (или сокращение потребления) от морепродуктов, поскольку рыболовство играет большую роль в загрязнении океанов отходами, выброшенными сетями, и чрезмерным выловом нарушает баланс водных экосистем, вследствие чего множество видов сокращается быстрее, чем успевает восстановиться. Минимизируйте потребление пластика сами (откажитесь везде, где это возможно, а в других случаях — используйте многократно и сдавайте на переработку, если это возможно), подбадривайте других, убирайте мусор, делитесь информацией, поддерживайте соответствующие организации и мы вместе сможем сохранить те прекрасные чудеса, что подарила нам Природа.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 огромный мир, со всеми своими методами борьбы за существование, давно стал частью  среды нашего дома – Земли. Мы не вправе разрушать то что созидалось тысячами лет, хотя мы это удачно делаем. В такой тяжелой ситуации мы должны подумать не о выгоде, а о балансе и стабильности, о созидании и процветании нашей планеты!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42852"/>
            <a:ext cx="8143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42852"/>
            <a:ext cx="885828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Человечество не погибнет в атомном </a:t>
            </a:r>
            <a:r>
              <a:rPr kumimoji="0" lang="ru-RU" sz="3200" b="1" i="0" u="none" strike="noStrike" cap="none" spc="0" normalizeH="0" baseline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кошмаре</a:t>
            </a:r>
            <a:r>
              <a:rPr lang="ru-RU"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-- </a:t>
            </a:r>
            <a:r>
              <a:rPr kumimoji="0" lang="ru-RU" sz="3200" b="1" i="0" u="none" strike="noStrike" cap="none" spc="0" normalizeH="0" baseline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оно </a:t>
            </a:r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задохнется в собственных отходах.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Н. Бор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C:\Users\Божковская СОШ\Desktop\шурхай 20++Максим------\istockphoto-858978794-612x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463" y="2000240"/>
            <a:ext cx="6156487" cy="485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91269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80620" y="214290"/>
            <a:ext cx="843883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Актуальность выбранной темы</a:t>
            </a:r>
            <a:endParaRPr lang="ru-RU" sz="4000" b="0" cap="none" spc="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00034" y="928670"/>
            <a:ext cx="8429684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я выпил теплой воды из пластиковой бутылки, которая стояла на подоконнике и нагрелась на солнце,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вдруг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ощутил неприятный вкус и запах, хотя свежую воду наливал сам из фильтра. Я задумался, вреден ли пластик, в котором держат продукты.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Проблема утилизации твердых бытовых отходов очень остра на данный момент. На сегодняшний день в мире выбрасывается большое количество пластика, и полностью его переработать сложно по нескольким причинам, во-первых, объемы пластика в мире достигают огромных масштабов, что вызывает трудность в быстрой утилизации, а во-вторых, большое количество пластика выбрасывается людьми в неположенных местах, что наносит непоправимый вред окружающей среде и затрудняет его сбор 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утилизацию.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увеличения количества пластикового мусора и свалок бытовых отходов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актуальна и для Ростовской области, в частности для хутора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Божковка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Сегодня мусорные полигоны занимают огромные земельные территории. Мощности многих уже практически заполнены.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Божковская СОШ\Desktop\шурхай 20++Максим------\istockphoto-184868014-612x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357694"/>
            <a:ext cx="2037678" cy="2357453"/>
          </a:xfrm>
          <a:prstGeom prst="rect">
            <a:avLst/>
          </a:prstGeom>
          <a:noFill/>
        </p:spPr>
      </p:pic>
      <p:pic>
        <p:nvPicPr>
          <p:cNvPr id="1026" name="Picture 2" descr="C:\Users\Божковская СОШ\Desktop\шурхай 20++Максим------\9-768x4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4286256"/>
            <a:ext cx="2371716" cy="1368060"/>
          </a:xfrm>
          <a:prstGeom prst="rect">
            <a:avLst/>
          </a:prstGeom>
          <a:noFill/>
        </p:spPr>
      </p:pic>
      <p:pic>
        <p:nvPicPr>
          <p:cNvPr id="1027" name="Picture 3" descr="C:\Users\Божковская СОШ\Desktop\шурхай 20++Максим------\istockphoto-1079098104-612x6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4572008"/>
            <a:ext cx="1865313" cy="1243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33"/>
            <a:ext cx="9286844" cy="6965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8429684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Цели исследовательской работы:</a:t>
            </a:r>
            <a:r>
              <a:rPr lang="ru-RU" sz="40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4000" b="0" cap="none" spc="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1428736"/>
            <a:ext cx="8072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проблему пластиковых отходов в современном мире;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497"/>
            <a:ext cx="8007483" cy="128588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Объект исследования: </a:t>
            </a:r>
            <a:endParaRPr lang="ru-RU" sz="5400" b="0" cap="none" spc="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214818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пластиковые отходы (полиэтиленовые пакеты)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Божковская СОШ\Desktop\шурхай 20++Максим------\istockphoto-172225677-612x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929198"/>
            <a:ext cx="2222503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428728" y="1928802"/>
            <a:ext cx="6643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донести до людей, что необходимо правильно утилизировать пластиковые отходы и ответственно относиться к раздельной утилизации.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86439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Below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</a:t>
            </a:r>
          </a:p>
          <a:p>
            <a:pPr algn="ctr"/>
            <a:r>
              <a:rPr lang="ru-RU" sz="44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исследовательской работы:</a:t>
            </a:r>
            <a:endParaRPr lang="ru-RU" sz="4400" b="0" cap="none" spc="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71472" y="1928802"/>
            <a:ext cx="778674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1.Проанализировать ситуацию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загрязнению окружающей среды пластиковыми отходами в России и мире;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зучить свойства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биоразлагаемых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пакетов;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Провести социологический опрос среди населения х.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Божковка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Подготовить рекомендации по уменьшению пластиковых отходов.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80172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57166"/>
            <a:ext cx="8143932" cy="135195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исследования: </a:t>
            </a:r>
            <a:endParaRPr lang="ru-RU" sz="5400" b="0" cap="none" spc="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85926"/>
            <a:ext cx="82868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изучение, </a:t>
            </a: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анализ литературы, материалов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сети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, наблюдение, эксперимент, описание, сравнительный анализ и обобщение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57158" y="285728"/>
            <a:ext cx="8215370" cy="12858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Практическая значимость работы </a:t>
            </a:r>
            <a:endParaRPr lang="ru-RU" sz="3200" b="0" cap="none" spc="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57224" y="1428736"/>
            <a:ext cx="735811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заключается в получении данных, их анализе, и возможном использовании для информирования обучающихся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уроках географии, биологии и классных часах о негативном влиянии пластиковых отходов на окружающую природную среду.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вариант  вторичного использования пластика поможет рукодельницам организовать досуг, проведение мастер классов.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57158" y="214290"/>
            <a:ext cx="535785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Пластик является органическим материалом, для его создания используются целлюлоза, уголь, природный газ, соль и сырая нефть. Основой пластика служит синтез полимеров со стабилизаторами и добавками, это обеспечивает легкость и долговечность материала. Существует определенная маркировка пластика, состоящая из 7 различных типов пластмасс. Одни виды пластика более опасны, их следует избегать, другие менее, но нужно знать, что даже наиболее безопасные пластмассы содержат вещества, которые могут выделяться в окружающую среду. Современное человечество использует огромное количество различных пластмасс. Большинство из них синтезируется из нефти. Эти материалы дешевы и их легко производить. Из них можно делать пленки и тончайшие нити. Им можно предать практически любую форму. Они характеризуются высокой химической стойкостью к кислотам и щелочам, не пропускают воду, устойчивы к коррозии и плохо проводят электрический ток. Все эти свойства и привели к их массовому производству и широкому распространению. В связи с широкомасштабным использованием этого материала, человечество создало для себя огромную проблему – это пластиковые отходы, которые нанесли и наносят вред всей экосистеме Земли. </a:t>
            </a:r>
          </a:p>
          <a:p>
            <a:endParaRPr lang="ru-RU" dirty="0"/>
          </a:p>
        </p:txBody>
      </p:sp>
      <p:pic>
        <p:nvPicPr>
          <p:cNvPr id="2" name="Picture 2" descr="C:\Users\Божковская СОШ\Desktop\шурхай 20++Максим------\hello_html_7a10fa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357298"/>
            <a:ext cx="336100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жковская СОШ\Desktop\green-370121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Своей исследовательской работой по географии  «Пластиковый мусор – глобальная проблема человечества» я намерен донести до людей, что необходимо правильно утилизировать пластиковые отходы и ответственно относиться к раздельной утилизации, использовать в повседневной жизни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экоматериалы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 пластика. С этой целью мною была создана памятка с рекомендациями, как можно уменьшить загрязнение окружающей среды пластиковыми отходами. Также в рамках проекта был проведен опрос, чтобы узнать, какой информацией люди не владеют по данной проблеме.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Божковская СОШ\Desktop\шурхай 20++Максим------\scale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571744"/>
            <a:ext cx="2500330" cy="2952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Божковская СОШ\Desktop\шурхай 20++Максим------\primer-mnogorazovoj-upakov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857628"/>
            <a:ext cx="285752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Божковская СОШ\Desktop\шурхай 20++Максим------\cleanbin.ru-shutterstock-105931248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2643182"/>
            <a:ext cx="321471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</TotalTime>
  <Words>834</Words>
  <Application>Microsoft Office PowerPoint</Application>
  <PresentationFormat>Экран (4:3)</PresentationFormat>
  <Paragraphs>63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Божковская СОШ</dc:creator>
  <cp:lastModifiedBy>Божковская СОШ</cp:lastModifiedBy>
  <cp:revision>43</cp:revision>
  <dcterms:created xsi:type="dcterms:W3CDTF">2022-01-25T09:39:30Z</dcterms:created>
  <dcterms:modified xsi:type="dcterms:W3CDTF">2022-03-04T09:19:02Z</dcterms:modified>
</cp:coreProperties>
</file>