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1" r:id="rId1"/>
    <p:sldMasterId id="2147484202" r:id="rId2"/>
    <p:sldMasterId id="2147484220" r:id="rId3"/>
    <p:sldMasterId id="2147484360" r:id="rId4"/>
  </p:sldMasterIdLst>
  <p:sldIdLst>
    <p:sldId id="256" r:id="rId5"/>
    <p:sldId id="292" r:id="rId6"/>
    <p:sldId id="303" r:id="rId7"/>
    <p:sldId id="257" r:id="rId8"/>
    <p:sldId id="258" r:id="rId9"/>
    <p:sldId id="259" r:id="rId10"/>
    <p:sldId id="260" r:id="rId11"/>
    <p:sldId id="262" r:id="rId12"/>
    <p:sldId id="269" r:id="rId13"/>
    <p:sldId id="296" r:id="rId14"/>
    <p:sldId id="284" r:id="rId15"/>
    <p:sldId id="285" r:id="rId16"/>
    <p:sldId id="288" r:id="rId17"/>
    <p:sldId id="281" r:id="rId18"/>
    <p:sldId id="293" r:id="rId19"/>
    <p:sldId id="294" r:id="rId20"/>
    <p:sldId id="295" r:id="rId21"/>
    <p:sldId id="267" r:id="rId22"/>
    <p:sldId id="272" r:id="rId23"/>
    <p:sldId id="276" r:id="rId24"/>
    <p:sldId id="289" r:id="rId25"/>
    <p:sldId id="290" r:id="rId26"/>
    <p:sldId id="298" r:id="rId27"/>
    <p:sldId id="297" r:id="rId28"/>
    <p:sldId id="299" r:id="rId29"/>
    <p:sldId id="300" r:id="rId30"/>
    <p:sldId id="301" r:id="rId31"/>
    <p:sldId id="302" r:id="rId32"/>
    <p:sldId id="268" r:id="rId33"/>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A0000"/>
    <a:srgbClr val="FF0000"/>
    <a:srgbClr val="0000FF"/>
    <a:srgbClr val="FF6600"/>
    <a:srgbClr val="008000"/>
    <a:srgbClr val="000000"/>
    <a:srgbClr val="D89494"/>
    <a:srgbClr val="C03232"/>
    <a:srgbClr val="FCCCC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71" autoAdjust="0"/>
    <p:restoredTop sz="86410" autoAdjust="0"/>
  </p:normalViewPr>
  <p:slideViewPr>
    <p:cSldViewPr snapToGrid="0">
      <p:cViewPr>
        <p:scale>
          <a:sx n="78" d="100"/>
          <a:sy n="78" d="100"/>
        </p:scale>
        <p:origin x="-112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17601510859301228"/>
          <c:y val="2.3546720076313622E-2"/>
        </c:manualLayout>
      </c:layout>
      <c:overlay val="0"/>
      <c:txPr>
        <a:bodyPr/>
        <a:lstStyle/>
        <a:p>
          <a:pPr>
            <a:defRPr sz="2000">
              <a:solidFill>
                <a:srgbClr val="002060"/>
              </a:solidFill>
              <a:latin typeface="Times New Roman" panose="02020603050405020304" pitchFamily="18" charset="0"/>
              <a:cs typeface="Times New Roman" panose="02020603050405020304" pitchFamily="18" charset="0"/>
            </a:defRPr>
          </a:pPr>
          <a:endParaRPr lang="ru-RU"/>
        </a:p>
      </c:txPr>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8.7761262266141185E-2"/>
          <c:y val="0.19041403891275929"/>
          <c:w val="0.83225020097391633"/>
          <c:h val="0.71279962782062145"/>
        </c:manualLayout>
      </c:layout>
      <c:pie3DChart>
        <c:varyColors val="1"/>
        <c:ser>
          <c:idx val="0"/>
          <c:order val="0"/>
          <c:tx>
            <c:strRef>
              <c:f>Лист1!$C$38</c:f>
              <c:strCache>
                <c:ptCount val="1"/>
                <c:pt idx="0">
                  <c:v>Бисероплетение увлечение детей или взрослых?  </c:v>
                </c:pt>
              </c:strCache>
            </c:strRef>
          </c:tx>
          <c:dLbls>
            <c:dLbl>
              <c:idx val="0"/>
              <c:layout>
                <c:manualLayout>
                  <c:x val="-0.23939650294675041"/>
                  <c:y val="-3.0737002465581923E-2"/>
                </c:manualLayout>
              </c:layout>
              <c:tx>
                <c:rich>
                  <a:bodyPr/>
                  <a:lstStyle/>
                  <a:p>
                    <a:r>
                      <a:rPr lang="ru-RU" sz="1800" dirty="0" smtClean="0"/>
                      <a:t>Взрослые   </a:t>
                    </a:r>
                    <a:r>
                      <a:rPr lang="en-US" sz="1800" dirty="0" smtClean="0"/>
                      <a:t>48</a:t>
                    </a:r>
                    <a:r>
                      <a:rPr lang="en-US" sz="1800" dirty="0"/>
                      <a:t>%</a:t>
                    </a:r>
                  </a:p>
                </c:rich>
              </c:tx>
              <c:showLegendKey val="0"/>
              <c:showVal val="1"/>
              <c:showCatName val="0"/>
              <c:showSerName val="0"/>
              <c:showPercent val="0"/>
              <c:showBubbleSize val="0"/>
            </c:dLbl>
            <c:dLbl>
              <c:idx val="1"/>
              <c:layout>
                <c:manualLayout>
                  <c:x val="0.19701915976837278"/>
                  <c:y val="-0.15584452568420962"/>
                </c:manualLayout>
              </c:layout>
              <c:tx>
                <c:rich>
                  <a:bodyPr/>
                  <a:lstStyle/>
                  <a:p>
                    <a:pPr>
                      <a:defRPr sz="2000" b="1">
                        <a:latin typeface="Times New Roman" panose="02020603050405020304" pitchFamily="18" charset="0"/>
                        <a:cs typeface="Times New Roman" panose="02020603050405020304" pitchFamily="18" charset="0"/>
                      </a:defRPr>
                    </a:pPr>
                    <a:r>
                      <a:rPr lang="ru-RU" sz="2000" smtClean="0"/>
                      <a:t>Дети   </a:t>
                    </a:r>
                    <a:r>
                      <a:rPr lang="en-US" sz="2000" smtClean="0"/>
                      <a:t>52</a:t>
                    </a:r>
                    <a:r>
                      <a:rPr lang="en-US" sz="2000"/>
                      <a:t>%</a:t>
                    </a:r>
                  </a:p>
                </c:rich>
              </c:tx>
              <c:spPr/>
              <c:showLegendKey val="0"/>
              <c:showVal val="1"/>
              <c:showCatName val="0"/>
              <c:showSerName val="0"/>
              <c:showPercent val="0"/>
              <c:showBubbleSize val="0"/>
            </c:dLbl>
            <c:txPr>
              <a:bodyPr/>
              <a:lstStyle/>
              <a:p>
                <a:pPr>
                  <a:defRPr sz="1050" b="1">
                    <a:latin typeface="Times New Roman" panose="02020603050405020304" pitchFamily="18" charset="0"/>
                    <a:cs typeface="Times New Roman" panose="02020603050405020304" pitchFamily="18" charset="0"/>
                  </a:defRPr>
                </a:pPr>
                <a:endParaRPr lang="ru-RU"/>
              </a:p>
            </c:txPr>
            <c:showLegendKey val="0"/>
            <c:showVal val="1"/>
            <c:showCatName val="0"/>
            <c:showSerName val="0"/>
            <c:showPercent val="0"/>
            <c:showBubbleSize val="0"/>
            <c:showLeaderLines val="1"/>
          </c:dLbls>
          <c:cat>
            <c:strRef>
              <c:f>Лист1!$D$37:$E$37</c:f>
              <c:strCache>
                <c:ptCount val="2"/>
                <c:pt idx="0">
                  <c:v>взрослых</c:v>
                </c:pt>
                <c:pt idx="1">
                  <c:v>детей </c:v>
                </c:pt>
              </c:strCache>
            </c:strRef>
          </c:cat>
          <c:val>
            <c:numRef>
              <c:f>Лист1!$D$38:$E$38</c:f>
              <c:numCache>
                <c:formatCode>0%</c:formatCode>
                <c:ptCount val="2"/>
                <c:pt idx="0">
                  <c:v>0.48</c:v>
                </c:pt>
                <c:pt idx="1">
                  <c:v>0.52</c:v>
                </c:pt>
              </c:numCache>
            </c:numRef>
          </c:val>
        </c:ser>
        <c:dLbls>
          <c:showLegendKey val="0"/>
          <c:showVal val="0"/>
          <c:showCatName val="0"/>
          <c:showSerName val="0"/>
          <c:showPercent val="0"/>
          <c:showBubbleSize val="0"/>
          <c:showLeaderLines val="1"/>
        </c:dLbls>
      </c:pie3D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solidFill>
                  <a:srgbClr val="002060"/>
                </a:solidFill>
                <a:latin typeface="Times New Roman" panose="02020603050405020304" pitchFamily="18" charset="0"/>
                <a:cs typeface="Times New Roman" panose="02020603050405020304" pitchFamily="18" charset="0"/>
              </a:defRPr>
            </a:pPr>
            <a:r>
              <a:rPr lang="ru-RU" sz="2400">
                <a:solidFill>
                  <a:srgbClr val="002060"/>
                </a:solidFill>
                <a:latin typeface="Times New Roman" panose="02020603050405020304" pitchFamily="18" charset="0"/>
                <a:cs typeface="Times New Roman" panose="02020603050405020304" pitchFamily="18" charset="0"/>
              </a:rPr>
              <a:t>Бисероплетение </a:t>
            </a:r>
          </a:p>
        </c:rich>
      </c:tx>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Лист1!$D$55</c:f>
              <c:strCache>
                <c:ptCount val="1"/>
                <c:pt idx="0">
                  <c:v>Дети </c:v>
                </c:pt>
              </c:strCache>
            </c:strRef>
          </c:tx>
          <c:invertIfNegative val="0"/>
          <c:dLbls>
            <c:dLbl>
              <c:idx val="0"/>
              <c:layout>
                <c:manualLayout>
                  <c:x val="0"/>
                  <c:y val="-2.5478716494610098E-2"/>
                </c:manualLayout>
              </c:layout>
              <c:showLegendKey val="0"/>
              <c:showVal val="1"/>
              <c:showCatName val="0"/>
              <c:showSerName val="0"/>
              <c:showPercent val="0"/>
              <c:showBubbleSize val="0"/>
            </c:dLbl>
            <c:dLbl>
              <c:idx val="1"/>
              <c:layout>
                <c:manualLayout>
                  <c:x val="0"/>
                  <c:y val="-2.5478716494610098E-2"/>
                </c:manualLayout>
              </c:layout>
              <c:showLegendKey val="0"/>
              <c:showVal val="1"/>
              <c:showCatName val="0"/>
              <c:showSerName val="0"/>
              <c:showPercent val="0"/>
              <c:showBubbleSize val="0"/>
            </c:dLbl>
            <c:dLbl>
              <c:idx val="2"/>
              <c:layout>
                <c:manualLayout>
                  <c:x val="0"/>
                  <c:y val="-3.1848395618262623E-2"/>
                </c:manualLayout>
              </c:layout>
              <c:showLegendKey val="0"/>
              <c:showVal val="1"/>
              <c:showCatName val="0"/>
              <c:showSerName val="0"/>
              <c:showPercent val="0"/>
              <c:showBubbleSize val="0"/>
            </c:dLbl>
            <c:txPr>
              <a:bodyPr/>
              <a:lstStyle/>
              <a:p>
                <a:pPr>
                  <a:defRPr sz="1400" b="1">
                    <a:solidFill>
                      <a:srgbClr val="002060"/>
                    </a:solidFill>
                    <a:latin typeface="Times New Roman" panose="02020603050405020304" pitchFamily="18" charset="0"/>
                    <a:cs typeface="Times New Roman" panose="02020603050405020304" pitchFamily="18" charset="0"/>
                  </a:defRPr>
                </a:pPr>
                <a:endParaRPr lang="ru-RU"/>
              </a:p>
            </c:txPr>
            <c:showLegendKey val="0"/>
            <c:showVal val="1"/>
            <c:showCatName val="0"/>
            <c:showSerName val="0"/>
            <c:showPercent val="0"/>
            <c:showBubbleSize val="0"/>
            <c:showLeaderLines val="0"/>
          </c:dLbls>
          <c:cat>
            <c:strRef>
              <c:f>Лист1!$C$56:$C$58</c:f>
              <c:strCache>
                <c:ptCount val="3"/>
                <c:pt idx="0">
                  <c:v>Умеете делать работы из бисера?</c:v>
                </c:pt>
                <c:pt idx="1">
                  <c:v>Нравятся ли изделия, сделанные своими руками из бисера?</c:v>
                </c:pt>
                <c:pt idx="2">
                  <c:v>Хотели бы научиться выполнять работы  из бисера?</c:v>
                </c:pt>
              </c:strCache>
            </c:strRef>
          </c:cat>
          <c:val>
            <c:numRef>
              <c:f>Лист1!$D$56:$D$58</c:f>
              <c:numCache>
                <c:formatCode>0%</c:formatCode>
                <c:ptCount val="3"/>
                <c:pt idx="0">
                  <c:v>0.26</c:v>
                </c:pt>
                <c:pt idx="1">
                  <c:v>0.81</c:v>
                </c:pt>
                <c:pt idx="2">
                  <c:v>0.74</c:v>
                </c:pt>
              </c:numCache>
            </c:numRef>
          </c:val>
        </c:ser>
        <c:ser>
          <c:idx val="1"/>
          <c:order val="1"/>
          <c:tx>
            <c:strRef>
              <c:f>Лист1!$E$55</c:f>
              <c:strCache>
                <c:ptCount val="1"/>
                <c:pt idx="0">
                  <c:v>Взрослые</c:v>
                </c:pt>
              </c:strCache>
            </c:strRef>
          </c:tx>
          <c:invertIfNegative val="0"/>
          <c:dLbls>
            <c:dLbl>
              <c:idx val="0"/>
              <c:layout>
                <c:manualLayout>
                  <c:x val="2.2222222222222223E-2"/>
                  <c:y val="-2.7777777777777776E-2"/>
                </c:manualLayout>
              </c:layout>
              <c:showLegendKey val="0"/>
              <c:showVal val="1"/>
              <c:showCatName val="0"/>
              <c:showSerName val="0"/>
              <c:showPercent val="0"/>
              <c:showBubbleSize val="0"/>
            </c:dLbl>
            <c:dLbl>
              <c:idx val="1"/>
              <c:layout>
                <c:manualLayout>
                  <c:x val="3.8888897679992575E-2"/>
                  <c:y val="-1.8813875468259186E-2"/>
                </c:manualLayout>
              </c:layout>
              <c:showLegendKey val="0"/>
              <c:showVal val="1"/>
              <c:showCatName val="0"/>
              <c:showSerName val="0"/>
              <c:showPercent val="0"/>
              <c:showBubbleSize val="0"/>
            </c:dLbl>
            <c:dLbl>
              <c:idx val="2"/>
              <c:layout>
                <c:manualLayout>
                  <c:x val="2.7777777777777776E-2"/>
                  <c:y val="-9.2592592592592587E-3"/>
                </c:manualLayout>
              </c:layout>
              <c:showLegendKey val="0"/>
              <c:showVal val="1"/>
              <c:showCatName val="0"/>
              <c:showSerName val="0"/>
              <c:showPercent val="0"/>
              <c:showBubbleSize val="0"/>
            </c:dLbl>
            <c:txPr>
              <a:bodyPr/>
              <a:lstStyle/>
              <a:p>
                <a:pPr>
                  <a:defRPr sz="1400" b="1">
                    <a:solidFill>
                      <a:srgbClr val="002060"/>
                    </a:solidFill>
                    <a:latin typeface="Times New Roman" panose="02020603050405020304" pitchFamily="18" charset="0"/>
                    <a:cs typeface="Times New Roman" panose="02020603050405020304" pitchFamily="18" charset="0"/>
                  </a:defRPr>
                </a:pPr>
                <a:endParaRPr lang="ru-RU"/>
              </a:p>
            </c:txPr>
            <c:showLegendKey val="0"/>
            <c:showVal val="1"/>
            <c:showCatName val="0"/>
            <c:showSerName val="0"/>
            <c:showPercent val="0"/>
            <c:showBubbleSize val="0"/>
            <c:showLeaderLines val="0"/>
          </c:dLbls>
          <c:cat>
            <c:strRef>
              <c:f>Лист1!$C$56:$C$58</c:f>
              <c:strCache>
                <c:ptCount val="3"/>
                <c:pt idx="0">
                  <c:v>Умеете делать работы из бисера?</c:v>
                </c:pt>
                <c:pt idx="1">
                  <c:v>Нравятся ли изделия, сделанные своими руками из бисера?</c:v>
                </c:pt>
                <c:pt idx="2">
                  <c:v>Хотели бы научиться выполнять работы  из бисера?</c:v>
                </c:pt>
              </c:strCache>
            </c:strRef>
          </c:cat>
          <c:val>
            <c:numRef>
              <c:f>Лист1!$E$56:$E$58</c:f>
              <c:numCache>
                <c:formatCode>0%</c:formatCode>
                <c:ptCount val="3"/>
                <c:pt idx="0">
                  <c:v>0.14000000000000001</c:v>
                </c:pt>
                <c:pt idx="1">
                  <c:v>1</c:v>
                </c:pt>
                <c:pt idx="2">
                  <c:v>0.86</c:v>
                </c:pt>
              </c:numCache>
            </c:numRef>
          </c:val>
        </c:ser>
        <c:dLbls>
          <c:showLegendKey val="0"/>
          <c:showVal val="0"/>
          <c:showCatName val="0"/>
          <c:showSerName val="0"/>
          <c:showPercent val="0"/>
          <c:showBubbleSize val="0"/>
        </c:dLbls>
        <c:gapWidth val="150"/>
        <c:shape val="cylinder"/>
        <c:axId val="143649408"/>
        <c:axId val="175628672"/>
        <c:axId val="0"/>
      </c:bar3DChart>
      <c:catAx>
        <c:axId val="143649408"/>
        <c:scaling>
          <c:orientation val="minMax"/>
        </c:scaling>
        <c:delete val="0"/>
        <c:axPos val="b"/>
        <c:majorTickMark val="none"/>
        <c:minorTickMark val="none"/>
        <c:tickLblPos val="nextTo"/>
        <c:txPr>
          <a:bodyPr/>
          <a:lstStyle/>
          <a:p>
            <a:pPr>
              <a:defRPr sz="1200" b="1">
                <a:solidFill>
                  <a:srgbClr val="002060"/>
                </a:solidFill>
                <a:latin typeface="Times New Roman" panose="02020603050405020304" pitchFamily="18" charset="0"/>
                <a:cs typeface="Times New Roman" panose="02020603050405020304" pitchFamily="18" charset="0"/>
              </a:defRPr>
            </a:pPr>
            <a:endParaRPr lang="ru-RU"/>
          </a:p>
        </c:txPr>
        <c:crossAx val="175628672"/>
        <c:crosses val="autoZero"/>
        <c:auto val="1"/>
        <c:lblAlgn val="ctr"/>
        <c:lblOffset val="100"/>
        <c:noMultiLvlLbl val="0"/>
      </c:catAx>
      <c:valAx>
        <c:axId val="175628672"/>
        <c:scaling>
          <c:orientation val="minMax"/>
        </c:scaling>
        <c:delete val="0"/>
        <c:axPos val="l"/>
        <c:majorGridlines/>
        <c:numFmt formatCode="0%" sourceLinked="1"/>
        <c:majorTickMark val="none"/>
        <c:minorTickMark val="none"/>
        <c:tickLblPos val="nextTo"/>
        <c:txPr>
          <a:bodyPr/>
          <a:lstStyle/>
          <a:p>
            <a:pPr>
              <a:defRPr sz="1200" b="1">
                <a:solidFill>
                  <a:srgbClr val="002060"/>
                </a:solidFill>
                <a:latin typeface="Times New Roman" panose="02020603050405020304" pitchFamily="18" charset="0"/>
                <a:cs typeface="Times New Roman" panose="02020603050405020304" pitchFamily="18" charset="0"/>
              </a:defRPr>
            </a:pPr>
            <a:endParaRPr lang="ru-RU"/>
          </a:p>
        </c:txPr>
        <c:crossAx val="143649408"/>
        <c:crosses val="autoZero"/>
        <c:crossBetween val="between"/>
      </c:valAx>
    </c:plotArea>
    <c:legend>
      <c:legendPos val="r"/>
      <c:overlay val="0"/>
      <c:txPr>
        <a:bodyPr/>
        <a:lstStyle/>
        <a:p>
          <a:pPr>
            <a:defRPr sz="1400" b="1">
              <a:solidFill>
                <a:srgbClr val="002060"/>
              </a:solidFill>
              <a:latin typeface="Times New Roman" panose="02020603050405020304" pitchFamily="18" charset="0"/>
              <a:cs typeface="Times New Roman" panose="02020603050405020304" pitchFamily="18" charset="0"/>
            </a:defRPr>
          </a:pPr>
          <a:endParaRPr lang="ru-RU"/>
        </a:p>
      </c:txPr>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A9C496B7-3DE1-4B41-8693-18BFFA7AE9BD}"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9D90991A-2D5C-4CE8-9E54-D6FB85F89268}" type="slidenum">
              <a:rPr lang="ru-RU"/>
              <a:pPr>
                <a:defRPr/>
              </a:pPr>
              <a:t>‹#›</a:t>
            </a:fld>
            <a:endParaRPr lang="ru-RU"/>
          </a:p>
        </p:txBody>
      </p:sp>
    </p:spTree>
    <p:extLst>
      <p:ext uri="{BB962C8B-B14F-4D97-AF65-F5344CB8AC3E}">
        <p14:creationId xmlns:p14="http://schemas.microsoft.com/office/powerpoint/2010/main" val="1222303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E97E0B56-9B78-4320-9D62-927ECEF0712E}"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05EB142A-29D8-4FCC-B3D7-DF7FB1FCDAE8}" type="slidenum">
              <a:rPr lang="ru-RU"/>
              <a:pPr>
                <a:defRPr/>
              </a:pPr>
              <a:t>‹#›</a:t>
            </a:fld>
            <a:endParaRPr lang="ru-RU"/>
          </a:p>
        </p:txBody>
      </p:sp>
    </p:spTree>
    <p:extLst>
      <p:ext uri="{BB962C8B-B14F-4D97-AF65-F5344CB8AC3E}">
        <p14:creationId xmlns:p14="http://schemas.microsoft.com/office/powerpoint/2010/main" val="1104346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E2A39C26-E3A6-4AEB-A9DA-52B49F7EE8C8}"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E2B2F899-5E0C-4782-89DD-4DF5937AC7BD}" type="slidenum">
              <a:rPr lang="ru-RU"/>
              <a:pPr>
                <a:defRPr/>
              </a:pPr>
              <a:t>‹#›</a:t>
            </a:fld>
            <a:endParaRPr lang="ru-RU"/>
          </a:p>
        </p:txBody>
      </p:sp>
    </p:spTree>
    <p:extLst>
      <p:ext uri="{BB962C8B-B14F-4D97-AF65-F5344CB8AC3E}">
        <p14:creationId xmlns:p14="http://schemas.microsoft.com/office/powerpoint/2010/main" val="11799670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5"/>
          <p:cNvGrpSpPr>
            <a:grpSpLocks/>
          </p:cNvGrpSpPr>
          <p:nvPr/>
        </p:nvGrpSpPr>
        <p:grpSpPr bwMode="auto">
          <a:xfrm>
            <a:off x="4335463" y="1169988"/>
            <a:ext cx="4814887" cy="4994275"/>
            <a:chOff x="4334933" y="1169931"/>
            <a:chExt cx="4814835" cy="4993802"/>
          </a:xfrm>
        </p:grpSpPr>
        <p:cxnSp>
          <p:nvCxnSpPr>
            <p:cNvPr id="5" name="Straight Connector 16"/>
            <p:cNvCxnSpPr/>
            <p:nvPr/>
          </p:nvCxnSpPr>
          <p:spPr>
            <a:xfrm flipH="1">
              <a:off x="6009727" y="1169931"/>
              <a:ext cx="3133691" cy="313501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 name="Straight Connector 18"/>
            <p:cNvCxnSpPr/>
            <p:nvPr/>
          </p:nvCxnSpPr>
          <p:spPr>
            <a:xfrm flipH="1">
              <a:off x="4334933" y="1349301"/>
              <a:ext cx="4814835" cy="4814432"/>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20"/>
            <p:cNvCxnSpPr/>
            <p:nvPr/>
          </p:nvCxnSpPr>
          <p:spPr>
            <a:xfrm flipH="1">
              <a:off x="5225510" y="1469940"/>
              <a:ext cx="3911558" cy="391123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21"/>
            <p:cNvCxnSpPr/>
            <p:nvPr/>
          </p:nvCxnSpPr>
          <p:spPr>
            <a:xfrm flipH="1">
              <a:off x="5304885" y="1308030"/>
              <a:ext cx="3838534" cy="38397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22"/>
            <p:cNvCxnSpPr/>
            <p:nvPr/>
          </p:nvCxnSpPr>
          <p:spPr>
            <a:xfrm flipH="1">
              <a:off x="5706518" y="1769949"/>
              <a:ext cx="3430550" cy="343026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lstStyle>
            <a:lvl1pPr algn="l">
              <a:defRPr sz="4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0" name="Date Placeholder 3"/>
          <p:cNvSpPr>
            <a:spLocks noGrp="1"/>
          </p:cNvSpPr>
          <p:nvPr>
            <p:ph type="dt" sz="half" idx="10"/>
          </p:nvPr>
        </p:nvSpPr>
        <p:spPr/>
        <p:txBody>
          <a:bodyPr/>
          <a:lstStyle>
            <a:lvl1pPr>
              <a:defRPr/>
            </a:lvl1pPr>
          </a:lstStyle>
          <a:p>
            <a:pPr>
              <a:defRPr/>
            </a:pPr>
            <a:fld id="{F1BFB43D-DAE3-4DA3-816C-0795CE290E59}" type="datetimeFigureOut">
              <a:rPr lang="ru-RU"/>
              <a:pPr>
                <a:defRPr/>
              </a:pPr>
              <a:t>20.11.2023</a:t>
            </a:fld>
            <a:endParaRPr lang="ru-RU"/>
          </a:p>
        </p:txBody>
      </p:sp>
      <p:sp>
        <p:nvSpPr>
          <p:cNvPr id="11" name="Footer Placeholder 4"/>
          <p:cNvSpPr>
            <a:spLocks noGrp="1"/>
          </p:cNvSpPr>
          <p:nvPr>
            <p:ph type="ftr" sz="quarter" idx="11"/>
          </p:nvPr>
        </p:nvSpPr>
        <p:spPr/>
        <p:txBody>
          <a:bodyPr/>
          <a:lstStyle>
            <a:lvl1pPr>
              <a:defRPr/>
            </a:lvl1pPr>
          </a:lstStyle>
          <a:p>
            <a:pPr>
              <a:defRPr/>
            </a:pPr>
            <a:endParaRPr lang="ru-RU"/>
          </a:p>
        </p:txBody>
      </p:sp>
      <p:sp>
        <p:nvSpPr>
          <p:cNvPr id="12" name="Slide Number Placeholder 5"/>
          <p:cNvSpPr>
            <a:spLocks noGrp="1"/>
          </p:cNvSpPr>
          <p:nvPr>
            <p:ph type="sldNum" sz="quarter" idx="12"/>
          </p:nvPr>
        </p:nvSpPr>
        <p:spPr/>
        <p:txBody>
          <a:bodyPr/>
          <a:lstStyle>
            <a:lvl1pPr>
              <a:defRPr/>
            </a:lvl1pPr>
          </a:lstStyle>
          <a:p>
            <a:pPr>
              <a:defRPr/>
            </a:pPr>
            <a:fld id="{AEC53FAF-3D6C-4929-9DAF-2A00502B8AAC}" type="slidenum">
              <a:rPr lang="ru-RU"/>
              <a:pPr>
                <a:defRPr/>
              </a:pPr>
              <a:t>‹#›</a:t>
            </a:fld>
            <a:endParaRPr lang="ru-RU"/>
          </a:p>
        </p:txBody>
      </p:sp>
    </p:spTree>
    <p:extLst>
      <p:ext uri="{BB962C8B-B14F-4D97-AF65-F5344CB8AC3E}">
        <p14:creationId xmlns:p14="http://schemas.microsoft.com/office/powerpoint/2010/main" val="32426106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533400" y="533400"/>
            <a:ext cx="6554867" cy="376767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35CB7D85-A0FC-416D-9D75-25E8870FE566}"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C4536571-F457-41B2-B44A-3BB18BA21493}" type="slidenum">
              <a:rPr lang="ru-RU"/>
              <a:pPr>
                <a:defRPr/>
              </a:pPr>
              <a:t>‹#›</a:t>
            </a:fld>
            <a:endParaRPr lang="ru-RU"/>
          </a:p>
        </p:txBody>
      </p:sp>
    </p:spTree>
    <p:extLst>
      <p:ext uri="{BB962C8B-B14F-4D97-AF65-F5344CB8AC3E}">
        <p14:creationId xmlns:p14="http://schemas.microsoft.com/office/powerpoint/2010/main" val="41456237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264F273C-E5F8-49AA-BC7D-1E0AE6D69FEA}"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0616A00E-7A27-45D7-BBE9-C80D5BECD615}" type="slidenum">
              <a:rPr lang="ru-RU"/>
              <a:pPr>
                <a:defRPr/>
              </a:pPr>
              <a:t>‹#›</a:t>
            </a:fld>
            <a:endParaRPr lang="ru-RU"/>
          </a:p>
        </p:txBody>
      </p:sp>
    </p:spTree>
    <p:extLst>
      <p:ext uri="{BB962C8B-B14F-4D97-AF65-F5344CB8AC3E}">
        <p14:creationId xmlns:p14="http://schemas.microsoft.com/office/powerpoint/2010/main" val="39642967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defRPr sz="3200"/>
            </a:lvl1pPr>
          </a:lstStyle>
          <a:p>
            <a:r>
              <a:rPr lang="ru-RU" smtClean="0"/>
              <a:t>Образец заголовка</a:t>
            </a:r>
            <a:endParaRPr lang="en-US" dirty="0"/>
          </a:p>
        </p:txBody>
      </p:sp>
      <p:sp>
        <p:nvSpPr>
          <p:cNvPr id="11" name="Content Placeholder 3"/>
          <p:cNvSpPr>
            <a:spLocks noGrp="1"/>
          </p:cNvSpPr>
          <p:nvPr>
            <p:ph sz="half" idx="13"/>
          </p:nvPr>
        </p:nvSpPr>
        <p:spPr>
          <a:xfrm>
            <a:off x="533400" y="533400"/>
            <a:ext cx="3949967" cy="37676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Content Placeholder 5"/>
          <p:cNvSpPr>
            <a:spLocks noGrp="1"/>
          </p:cNvSpPr>
          <p:nvPr>
            <p:ph sz="quarter" idx="4"/>
          </p:nvPr>
        </p:nvSpPr>
        <p:spPr>
          <a:xfrm>
            <a:off x="4662362" y="533400"/>
            <a:ext cx="3948238" cy="37592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4"/>
          </p:nvPr>
        </p:nvSpPr>
        <p:spPr/>
        <p:txBody>
          <a:bodyPr/>
          <a:lstStyle>
            <a:lvl1pPr>
              <a:defRPr/>
            </a:lvl1pPr>
          </a:lstStyle>
          <a:p>
            <a:pPr>
              <a:defRPr/>
            </a:pPr>
            <a:fld id="{56CAD8F3-D23E-4ED3-8408-80D683445281}" type="datetimeFigureOut">
              <a:rPr lang="ru-RU"/>
              <a:pPr>
                <a:defRPr/>
              </a:pPr>
              <a:t>20.11.2023</a:t>
            </a:fld>
            <a:endParaRPr lang="ru-RU"/>
          </a:p>
        </p:txBody>
      </p:sp>
      <p:sp>
        <p:nvSpPr>
          <p:cNvPr id="6" name="Footer Placeholder 5"/>
          <p:cNvSpPr>
            <a:spLocks noGrp="1"/>
          </p:cNvSpPr>
          <p:nvPr>
            <p:ph type="ftr" sz="quarter" idx="15"/>
          </p:nvPr>
        </p:nvSpPr>
        <p:spPr/>
        <p:txBody>
          <a:bodyPr/>
          <a:lstStyle>
            <a:lvl1pPr>
              <a:defRPr/>
            </a:lvl1pPr>
          </a:lstStyle>
          <a:p>
            <a:pPr>
              <a:defRPr/>
            </a:pPr>
            <a:endParaRPr lang="ru-RU"/>
          </a:p>
        </p:txBody>
      </p:sp>
      <p:sp>
        <p:nvSpPr>
          <p:cNvPr id="7" name="Slide Number Placeholder 6"/>
          <p:cNvSpPr>
            <a:spLocks noGrp="1"/>
          </p:cNvSpPr>
          <p:nvPr>
            <p:ph type="sldNum" sz="quarter" idx="16"/>
          </p:nvPr>
        </p:nvSpPr>
        <p:spPr/>
        <p:txBody>
          <a:bodyPr/>
          <a:lstStyle>
            <a:lvl1pPr>
              <a:defRPr/>
            </a:lvl1pPr>
          </a:lstStyle>
          <a:p>
            <a:pPr>
              <a:defRPr/>
            </a:pPr>
            <a:fld id="{E521A802-36CE-4F08-B901-E652ACBD47EC}" type="slidenum">
              <a:rPr lang="ru-RU"/>
              <a:pPr>
                <a:defRPr/>
              </a:pPr>
              <a:t>‹#›</a:t>
            </a:fld>
            <a:endParaRPr lang="ru-RU"/>
          </a:p>
        </p:txBody>
      </p:sp>
    </p:spTree>
    <p:extLst>
      <p:ext uri="{BB962C8B-B14F-4D97-AF65-F5344CB8AC3E}">
        <p14:creationId xmlns:p14="http://schemas.microsoft.com/office/powerpoint/2010/main" val="1089028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defRPr sz="3200"/>
            </a:lvl1pPr>
          </a:lstStyle>
          <a:p>
            <a:r>
              <a:rPr lang="ru-RU" smtClean="0"/>
              <a:t>Образец заголовка</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lvl1pPr>
              <a:defRPr/>
            </a:lvl1pPr>
          </a:lstStyle>
          <a:p>
            <a:pPr>
              <a:defRPr/>
            </a:pPr>
            <a:fld id="{3FD6497B-271F-45A6-9064-3FCE5A172C18}" type="datetimeFigureOut">
              <a:rPr lang="ru-RU"/>
              <a:pPr>
                <a:defRPr/>
              </a:pPr>
              <a:t>20.11.2023</a:t>
            </a:fld>
            <a:endParaRPr lang="ru-RU"/>
          </a:p>
        </p:txBody>
      </p:sp>
      <p:sp>
        <p:nvSpPr>
          <p:cNvPr id="8" name="Footer Placeholder 7"/>
          <p:cNvSpPr>
            <a:spLocks noGrp="1"/>
          </p:cNvSpPr>
          <p:nvPr>
            <p:ph type="ftr" sz="quarter" idx="11"/>
          </p:nvPr>
        </p:nvSpPr>
        <p:spPr/>
        <p:txBody>
          <a:bodyPr/>
          <a:lstStyle>
            <a:lvl1pPr>
              <a:defRPr/>
            </a:lvl1pPr>
          </a:lstStyle>
          <a:p>
            <a:pPr>
              <a:defRPr/>
            </a:pPr>
            <a:endParaRPr lang="ru-RU"/>
          </a:p>
        </p:txBody>
      </p:sp>
      <p:sp>
        <p:nvSpPr>
          <p:cNvPr id="9" name="Slide Number Placeholder 8"/>
          <p:cNvSpPr>
            <a:spLocks noGrp="1"/>
          </p:cNvSpPr>
          <p:nvPr>
            <p:ph type="sldNum" sz="quarter" idx="12"/>
          </p:nvPr>
        </p:nvSpPr>
        <p:spPr/>
        <p:txBody>
          <a:bodyPr/>
          <a:lstStyle>
            <a:lvl1pPr>
              <a:defRPr/>
            </a:lvl1pPr>
          </a:lstStyle>
          <a:p>
            <a:pPr>
              <a:defRPr/>
            </a:pPr>
            <a:fld id="{1B1931DC-D0CA-4891-96D6-415992FDDC36}" type="slidenum">
              <a:rPr lang="ru-RU"/>
              <a:pPr>
                <a:defRPr/>
              </a:pPr>
              <a:t>‹#›</a:t>
            </a:fld>
            <a:endParaRPr lang="ru-RU"/>
          </a:p>
        </p:txBody>
      </p:sp>
    </p:spTree>
    <p:extLst>
      <p:ext uri="{BB962C8B-B14F-4D97-AF65-F5344CB8AC3E}">
        <p14:creationId xmlns:p14="http://schemas.microsoft.com/office/powerpoint/2010/main" val="10877402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defRPr sz="3200"/>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lvl1pPr>
              <a:defRPr/>
            </a:lvl1pPr>
          </a:lstStyle>
          <a:p>
            <a:pPr>
              <a:defRPr/>
            </a:pPr>
            <a:fld id="{CE8648F8-0C26-4011-B0FB-5B2CC34E5D72}" type="datetimeFigureOut">
              <a:rPr lang="ru-RU"/>
              <a:pPr>
                <a:defRPr/>
              </a:pPr>
              <a:t>20.11.2023</a:t>
            </a:fld>
            <a:endParaRPr lang="ru-RU"/>
          </a:p>
        </p:txBody>
      </p:sp>
      <p:sp>
        <p:nvSpPr>
          <p:cNvPr id="4" name="Footer Placeholder 3"/>
          <p:cNvSpPr>
            <a:spLocks noGrp="1"/>
          </p:cNvSpPr>
          <p:nvPr>
            <p:ph type="ftr" sz="quarter" idx="11"/>
          </p:nvPr>
        </p:nvSpPr>
        <p:spPr/>
        <p:txBody>
          <a:bodyPr/>
          <a:lstStyle>
            <a:lvl1pPr>
              <a:defRPr/>
            </a:lvl1pPr>
          </a:lstStyle>
          <a:p>
            <a:pPr>
              <a:defRPr/>
            </a:pPr>
            <a:endParaRPr lang="ru-RU"/>
          </a:p>
        </p:txBody>
      </p:sp>
      <p:sp>
        <p:nvSpPr>
          <p:cNvPr id="5" name="Slide Number Placeholder 4"/>
          <p:cNvSpPr>
            <a:spLocks noGrp="1"/>
          </p:cNvSpPr>
          <p:nvPr>
            <p:ph type="sldNum" sz="quarter" idx="12"/>
          </p:nvPr>
        </p:nvSpPr>
        <p:spPr/>
        <p:txBody>
          <a:bodyPr/>
          <a:lstStyle>
            <a:lvl1pPr>
              <a:defRPr/>
            </a:lvl1pPr>
          </a:lstStyle>
          <a:p>
            <a:pPr>
              <a:defRPr/>
            </a:pPr>
            <a:fld id="{467C067E-A7DB-4FD8-9F37-3035ED28F762}" type="slidenum">
              <a:rPr lang="ru-RU"/>
              <a:pPr>
                <a:defRPr/>
              </a:pPr>
              <a:t>‹#›</a:t>
            </a:fld>
            <a:endParaRPr lang="ru-RU"/>
          </a:p>
        </p:txBody>
      </p:sp>
    </p:spTree>
    <p:extLst>
      <p:ext uri="{BB962C8B-B14F-4D97-AF65-F5344CB8AC3E}">
        <p14:creationId xmlns:p14="http://schemas.microsoft.com/office/powerpoint/2010/main" val="2897768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8941BD0-7281-49F2-81A1-DA829DA35E3D}" type="datetimeFigureOut">
              <a:rPr lang="ru-RU"/>
              <a:pPr>
                <a:defRPr/>
              </a:pPr>
              <a:t>20.11.2023</a:t>
            </a:fld>
            <a:endParaRPr lang="ru-RU"/>
          </a:p>
        </p:txBody>
      </p:sp>
      <p:sp>
        <p:nvSpPr>
          <p:cNvPr id="3" name="Footer Placeholder 2"/>
          <p:cNvSpPr>
            <a:spLocks noGrp="1"/>
          </p:cNvSpPr>
          <p:nvPr>
            <p:ph type="ftr" sz="quarter" idx="11"/>
          </p:nvPr>
        </p:nvSpPr>
        <p:spPr/>
        <p:txBody>
          <a:bodyPr/>
          <a:lstStyle>
            <a:lvl1pPr>
              <a:defRPr/>
            </a:lvl1pPr>
          </a:lstStyle>
          <a:p>
            <a:pPr>
              <a:defRPr/>
            </a:pPr>
            <a:endParaRPr lang="ru-RU"/>
          </a:p>
        </p:txBody>
      </p:sp>
      <p:sp>
        <p:nvSpPr>
          <p:cNvPr id="4" name="Slide Number Placeholder 3"/>
          <p:cNvSpPr>
            <a:spLocks noGrp="1"/>
          </p:cNvSpPr>
          <p:nvPr>
            <p:ph type="sldNum" sz="quarter" idx="12"/>
          </p:nvPr>
        </p:nvSpPr>
        <p:spPr/>
        <p:txBody>
          <a:bodyPr/>
          <a:lstStyle>
            <a:lvl1pPr>
              <a:defRPr/>
            </a:lvl1pPr>
          </a:lstStyle>
          <a:p>
            <a:pPr>
              <a:defRPr/>
            </a:pPr>
            <a:fld id="{3E71C584-A0B6-4E70-813C-BC5EC6DCF505}" type="slidenum">
              <a:rPr lang="ru-RU"/>
              <a:pPr>
                <a:defRPr/>
              </a:pPr>
              <a:t>‹#›</a:t>
            </a:fld>
            <a:endParaRPr lang="ru-RU"/>
          </a:p>
        </p:txBody>
      </p:sp>
    </p:spTree>
    <p:extLst>
      <p:ext uri="{BB962C8B-B14F-4D97-AF65-F5344CB8AC3E}">
        <p14:creationId xmlns:p14="http://schemas.microsoft.com/office/powerpoint/2010/main" val="39300813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533399" y="533400"/>
            <a:ext cx="4438755" cy="54864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lvl1pPr>
              <a:defRPr/>
            </a:lvl1pPr>
          </a:lstStyle>
          <a:p>
            <a:pPr>
              <a:defRPr/>
            </a:pPr>
            <a:fld id="{F67E3B6E-325E-42E6-8017-DC0D38DD225C}" type="datetimeFigureOut">
              <a:rPr lang="ru-RU"/>
              <a:pPr>
                <a:defRPr/>
              </a:pPr>
              <a:t>20.11.2023</a:t>
            </a:fld>
            <a:endParaRPr lang="ru-RU"/>
          </a:p>
        </p:txBody>
      </p:sp>
      <p:sp>
        <p:nvSpPr>
          <p:cNvPr id="6" name="Footer Placeholder 5"/>
          <p:cNvSpPr>
            <a:spLocks noGrp="1"/>
          </p:cNvSpPr>
          <p:nvPr>
            <p:ph type="ftr" sz="quarter" idx="11"/>
          </p:nvPr>
        </p:nvSpPr>
        <p:spPr/>
        <p:txBody>
          <a:bodyPr/>
          <a:lstStyle>
            <a:lvl1pPr>
              <a:defRPr/>
            </a:lvl1pPr>
          </a:lstStyle>
          <a:p>
            <a:pPr>
              <a:defRPr/>
            </a:pPr>
            <a:endParaRPr lang="ru-RU"/>
          </a:p>
        </p:txBody>
      </p:sp>
      <p:sp>
        <p:nvSpPr>
          <p:cNvPr id="7" name="Slide Number Placeholder 6"/>
          <p:cNvSpPr>
            <a:spLocks noGrp="1"/>
          </p:cNvSpPr>
          <p:nvPr>
            <p:ph type="sldNum" sz="quarter" idx="12"/>
          </p:nvPr>
        </p:nvSpPr>
        <p:spPr/>
        <p:txBody>
          <a:bodyPr/>
          <a:lstStyle>
            <a:lvl1pPr>
              <a:defRPr/>
            </a:lvl1pPr>
          </a:lstStyle>
          <a:p>
            <a:pPr>
              <a:defRPr/>
            </a:pPr>
            <a:fld id="{79492FC2-8CF9-41AB-8436-BCE9BD64DA02}" type="slidenum">
              <a:rPr lang="ru-RU"/>
              <a:pPr>
                <a:defRPr/>
              </a:pPr>
              <a:t>‹#›</a:t>
            </a:fld>
            <a:endParaRPr lang="ru-RU"/>
          </a:p>
        </p:txBody>
      </p:sp>
    </p:spTree>
    <p:extLst>
      <p:ext uri="{BB962C8B-B14F-4D97-AF65-F5344CB8AC3E}">
        <p14:creationId xmlns:p14="http://schemas.microsoft.com/office/powerpoint/2010/main" val="892326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AD4E7ECB-01E9-446F-A1B5-05FE5786F6A7}"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BDAEFED-F4B0-4E6B-8F43-6F03540548ED}" type="slidenum">
              <a:rPr lang="ru-RU"/>
              <a:pPr>
                <a:defRPr/>
              </a:pPr>
              <a:t>‹#›</a:t>
            </a:fld>
            <a:endParaRPr lang="ru-RU"/>
          </a:p>
        </p:txBody>
      </p:sp>
    </p:spTree>
    <p:extLst>
      <p:ext uri="{BB962C8B-B14F-4D97-AF65-F5344CB8AC3E}">
        <p14:creationId xmlns:p14="http://schemas.microsoft.com/office/powerpoint/2010/main" val="17574772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lstStyle>
            <a:lvl1pPr algn="l">
              <a:defRPr sz="2400" b="0"/>
            </a:lvl1p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4"/>
          </p:nvPr>
        </p:nvSpPr>
        <p:spPr/>
        <p:txBody>
          <a:bodyPr/>
          <a:lstStyle>
            <a:lvl1pPr>
              <a:defRPr/>
            </a:lvl1pPr>
          </a:lstStyle>
          <a:p>
            <a:pPr>
              <a:defRPr/>
            </a:pPr>
            <a:fld id="{5C27030B-1B49-4947-B99B-4697DB187F45}" type="datetimeFigureOut">
              <a:rPr lang="ru-RU"/>
              <a:pPr>
                <a:defRPr/>
              </a:pPr>
              <a:t>20.11.2023</a:t>
            </a:fld>
            <a:endParaRPr lang="ru-RU"/>
          </a:p>
        </p:txBody>
      </p:sp>
      <p:sp>
        <p:nvSpPr>
          <p:cNvPr id="6" name="Footer Placeholder 5"/>
          <p:cNvSpPr>
            <a:spLocks noGrp="1"/>
          </p:cNvSpPr>
          <p:nvPr>
            <p:ph type="ftr" sz="quarter" idx="15"/>
          </p:nvPr>
        </p:nvSpPr>
        <p:spPr/>
        <p:txBody>
          <a:bodyPr/>
          <a:lstStyle>
            <a:lvl1pPr>
              <a:defRPr/>
            </a:lvl1pPr>
          </a:lstStyle>
          <a:p>
            <a:pPr>
              <a:defRPr/>
            </a:pPr>
            <a:endParaRPr lang="ru-RU"/>
          </a:p>
        </p:txBody>
      </p:sp>
      <p:sp>
        <p:nvSpPr>
          <p:cNvPr id="7" name="Slide Number Placeholder 6"/>
          <p:cNvSpPr>
            <a:spLocks noGrp="1"/>
          </p:cNvSpPr>
          <p:nvPr>
            <p:ph type="sldNum" sz="quarter" idx="16"/>
          </p:nvPr>
        </p:nvSpPr>
        <p:spPr/>
        <p:txBody>
          <a:bodyPr/>
          <a:lstStyle>
            <a:lvl1pPr>
              <a:defRPr/>
            </a:lvl1pPr>
          </a:lstStyle>
          <a:p>
            <a:pPr>
              <a:defRPr/>
            </a:pPr>
            <a:fld id="{F62DE09B-F6F1-4873-AFE1-3D4F95B46F64}" type="slidenum">
              <a:rPr lang="ru-RU"/>
              <a:pPr>
                <a:defRPr/>
              </a:pPr>
              <a:t>‹#›</a:t>
            </a:fld>
            <a:endParaRPr lang="ru-RU"/>
          </a:p>
        </p:txBody>
      </p:sp>
    </p:spTree>
    <p:extLst>
      <p:ext uri="{BB962C8B-B14F-4D97-AF65-F5344CB8AC3E}">
        <p14:creationId xmlns:p14="http://schemas.microsoft.com/office/powerpoint/2010/main" val="30562763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5" name="Date Placeholder 2"/>
          <p:cNvSpPr>
            <a:spLocks noGrp="1"/>
          </p:cNvSpPr>
          <p:nvPr>
            <p:ph type="dt" sz="half" idx="15"/>
          </p:nvPr>
        </p:nvSpPr>
        <p:spPr/>
        <p:txBody>
          <a:bodyPr/>
          <a:lstStyle>
            <a:lvl1pPr>
              <a:defRPr/>
            </a:lvl1pPr>
          </a:lstStyle>
          <a:p>
            <a:pPr>
              <a:defRPr/>
            </a:pPr>
            <a:fld id="{C83FF072-A38E-4F68-BF79-0ECF93BB5C0E}" type="datetimeFigureOut">
              <a:rPr lang="ru-RU"/>
              <a:pPr>
                <a:defRPr/>
              </a:pPr>
              <a:t>20.11.2023</a:t>
            </a:fld>
            <a:endParaRPr lang="ru-RU"/>
          </a:p>
        </p:txBody>
      </p:sp>
      <p:sp>
        <p:nvSpPr>
          <p:cNvPr id="7" name="Footer Placeholder 3"/>
          <p:cNvSpPr>
            <a:spLocks noGrp="1"/>
          </p:cNvSpPr>
          <p:nvPr>
            <p:ph type="ftr" sz="quarter" idx="16"/>
          </p:nvPr>
        </p:nvSpPr>
        <p:spPr/>
        <p:txBody>
          <a:bodyPr/>
          <a:lstStyle>
            <a:lvl1pPr>
              <a:defRPr/>
            </a:lvl1pPr>
          </a:lstStyle>
          <a:p>
            <a:pPr>
              <a:defRPr/>
            </a:pPr>
            <a:endParaRPr lang="ru-RU"/>
          </a:p>
        </p:txBody>
      </p:sp>
      <p:sp>
        <p:nvSpPr>
          <p:cNvPr id="8" name="Slide Number Placeholder 4"/>
          <p:cNvSpPr>
            <a:spLocks noGrp="1"/>
          </p:cNvSpPr>
          <p:nvPr>
            <p:ph type="sldNum" sz="quarter" idx="17"/>
          </p:nvPr>
        </p:nvSpPr>
        <p:spPr/>
        <p:txBody>
          <a:bodyPr/>
          <a:lstStyle>
            <a:lvl1pPr>
              <a:defRPr/>
            </a:lvl1pPr>
          </a:lstStyle>
          <a:p>
            <a:pPr>
              <a:defRPr/>
            </a:pPr>
            <a:fld id="{19B17A5E-59C1-4F95-9693-72EDFF48DCAF}" type="slidenum">
              <a:rPr lang="ru-RU"/>
              <a:pPr>
                <a:defRPr/>
              </a:pPr>
              <a:t>‹#›</a:t>
            </a:fld>
            <a:endParaRPr lang="ru-RU"/>
          </a:p>
        </p:txBody>
      </p:sp>
    </p:spTree>
    <p:extLst>
      <p:ext uri="{BB962C8B-B14F-4D97-AF65-F5344CB8AC3E}">
        <p14:creationId xmlns:p14="http://schemas.microsoft.com/office/powerpoint/2010/main" val="3124498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114800"/>
            <a:ext cx="6383552" cy="1905000"/>
          </a:xfrm>
        </p:spPr>
        <p:txBody>
          <a:bodyP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ADE95630-F83C-46DD-8357-22BA6361F0EC}"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F384437A-3381-4902-89EA-000008B83704}" type="slidenum">
              <a:rPr lang="ru-RU"/>
              <a:pPr>
                <a:defRPr/>
              </a:pPr>
              <a:t>‹#›</a:t>
            </a:fld>
            <a:endParaRPr lang="ru-RU"/>
          </a:p>
        </p:txBody>
      </p:sp>
    </p:spTree>
    <p:extLst>
      <p:ext uri="{BB962C8B-B14F-4D97-AF65-F5344CB8AC3E}">
        <p14:creationId xmlns:p14="http://schemas.microsoft.com/office/powerpoint/2010/main" val="6232976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228600" y="711200"/>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n-US" sz="8000" smtClean="0"/>
              <a:t>“</a:t>
            </a:r>
          </a:p>
        </p:txBody>
      </p:sp>
      <p:sp>
        <p:nvSpPr>
          <p:cNvPr id="6" name="TextBox 5"/>
          <p:cNvSpPr txBox="1">
            <a:spLocks noChangeArrowheads="1"/>
          </p:cNvSpPr>
          <p:nvPr/>
        </p:nvSpPr>
        <p:spPr bwMode="auto">
          <a:xfrm>
            <a:off x="7696200" y="2768600"/>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a:defRPr/>
            </a:pPr>
            <a:r>
              <a:rPr lang="en-US" sz="8000" smtClean="0"/>
              <a:t>”</a:t>
            </a:r>
          </a:p>
        </p:txBody>
      </p:sp>
      <p:sp>
        <p:nvSpPr>
          <p:cNvPr id="2" name="Title 1"/>
          <p:cNvSpPr>
            <a:spLocks noGrp="1"/>
          </p:cNvSpPr>
          <p:nvPr>
            <p:ph type="title"/>
          </p:nvPr>
        </p:nvSpPr>
        <p:spPr>
          <a:xfrm>
            <a:off x="856283" y="533400"/>
            <a:ext cx="6859787" cy="2895600"/>
          </a:xfrm>
        </p:spPr>
        <p:txBody>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066800" y="3429000"/>
            <a:ext cx="6402467" cy="482600"/>
          </a:xfrm>
        </p:spPr>
        <p:txBody>
          <a:bodyP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33400" y="4301070"/>
            <a:ext cx="6382361" cy="1718730"/>
          </a:xfrm>
        </p:spPr>
        <p:txBody>
          <a:bodyP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4"/>
          </p:nvPr>
        </p:nvSpPr>
        <p:spPr/>
        <p:txBody>
          <a:bodyPr/>
          <a:lstStyle>
            <a:lvl1pPr>
              <a:defRPr/>
            </a:lvl1pPr>
          </a:lstStyle>
          <a:p>
            <a:pPr>
              <a:defRPr/>
            </a:pPr>
            <a:fld id="{B8462380-E90E-4584-AAC4-81A5B7A4C4A7}" type="datetimeFigureOut">
              <a:rPr lang="ru-RU"/>
              <a:pPr>
                <a:defRPr/>
              </a:pPr>
              <a:t>20.11.2023</a:t>
            </a:fld>
            <a:endParaRPr lang="ru-RU"/>
          </a:p>
        </p:txBody>
      </p:sp>
      <p:sp>
        <p:nvSpPr>
          <p:cNvPr id="8" name="Footer Placeholder 4"/>
          <p:cNvSpPr>
            <a:spLocks noGrp="1"/>
          </p:cNvSpPr>
          <p:nvPr>
            <p:ph type="ftr" sz="quarter" idx="15"/>
          </p:nvPr>
        </p:nvSpPr>
        <p:spPr/>
        <p:txBody>
          <a:bodyPr/>
          <a:lstStyle>
            <a:lvl1pPr>
              <a:defRPr/>
            </a:lvl1pPr>
          </a:lstStyle>
          <a:p>
            <a:pPr>
              <a:defRPr/>
            </a:pPr>
            <a:endParaRPr lang="ru-RU"/>
          </a:p>
        </p:txBody>
      </p:sp>
      <p:sp>
        <p:nvSpPr>
          <p:cNvPr id="9" name="Slide Number Placeholder 5"/>
          <p:cNvSpPr>
            <a:spLocks noGrp="1"/>
          </p:cNvSpPr>
          <p:nvPr>
            <p:ph type="sldNum" sz="quarter" idx="16"/>
          </p:nvPr>
        </p:nvSpPr>
        <p:spPr/>
        <p:txBody>
          <a:bodyPr/>
          <a:lstStyle>
            <a:lvl1pPr>
              <a:defRPr/>
            </a:lvl1pPr>
          </a:lstStyle>
          <a:p>
            <a:pPr>
              <a:defRPr/>
            </a:pPr>
            <a:fld id="{52C3ED13-5A55-487B-A194-E7CDDDB4060D}" type="slidenum">
              <a:rPr lang="ru-RU"/>
              <a:pPr>
                <a:defRPr/>
              </a:pPr>
              <a:t>‹#›</a:t>
            </a:fld>
            <a:endParaRPr lang="ru-RU"/>
          </a:p>
        </p:txBody>
      </p:sp>
    </p:spTree>
    <p:extLst>
      <p:ext uri="{BB962C8B-B14F-4D97-AF65-F5344CB8AC3E}">
        <p14:creationId xmlns:p14="http://schemas.microsoft.com/office/powerpoint/2010/main" val="16952493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510EAE20-9157-4076-9BA4-8D8460F623D9}"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C1599A65-A6CA-42E5-9B10-E5BFE9CAF18C}" type="slidenum">
              <a:rPr lang="ru-RU"/>
              <a:pPr>
                <a:defRPr/>
              </a:pPr>
              <a:t>‹#›</a:t>
            </a:fld>
            <a:endParaRPr lang="ru-RU"/>
          </a:p>
        </p:txBody>
      </p:sp>
    </p:spTree>
    <p:extLst>
      <p:ext uri="{BB962C8B-B14F-4D97-AF65-F5344CB8AC3E}">
        <p14:creationId xmlns:p14="http://schemas.microsoft.com/office/powerpoint/2010/main" val="19841163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Цитата карточки имени">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228600" y="711200"/>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n-US" sz="8000" smtClean="0"/>
              <a:t>“</a:t>
            </a:r>
          </a:p>
        </p:txBody>
      </p:sp>
      <p:sp>
        <p:nvSpPr>
          <p:cNvPr id="6" name="TextBox 5"/>
          <p:cNvSpPr txBox="1">
            <a:spLocks noChangeArrowheads="1"/>
          </p:cNvSpPr>
          <p:nvPr/>
        </p:nvSpPr>
        <p:spPr bwMode="auto">
          <a:xfrm>
            <a:off x="7696200" y="2768600"/>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a:defRPr/>
            </a:pPr>
            <a:r>
              <a:rPr lang="en-US" sz="8000" smtClean="0"/>
              <a:t>”</a:t>
            </a:r>
          </a:p>
        </p:txBody>
      </p:sp>
      <p:sp>
        <p:nvSpPr>
          <p:cNvPr id="2" name="Title 1"/>
          <p:cNvSpPr>
            <a:spLocks noGrp="1"/>
          </p:cNvSpPr>
          <p:nvPr>
            <p:ph type="title"/>
          </p:nvPr>
        </p:nvSpPr>
        <p:spPr>
          <a:xfrm>
            <a:off x="856284" y="533400"/>
            <a:ext cx="6859786" cy="2895600"/>
          </a:xfrm>
        </p:spPr>
        <p:txBody>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533400" y="3886200"/>
            <a:ext cx="6382361" cy="1049866"/>
          </a:xfrm>
        </p:spPr>
        <p:txBody>
          <a:bodyPr rtlCol="0" anchor="b">
            <a:normAutofit/>
          </a:bodyPr>
          <a:lstStyle>
            <a:lvl1pPr>
              <a:buNone/>
              <a:defRPr lang="en-US" sz="2000" b="0" cap="all" dirty="0">
                <a:ln w="3175" cmpd="sng">
                  <a:noFill/>
                </a:ln>
                <a:solidFill>
                  <a:schemeClr val="tx1"/>
                </a:solidFill>
                <a:effectLst/>
              </a:defRPr>
            </a:lvl1pPr>
          </a:lstStyle>
          <a:p>
            <a:pPr lvl="0"/>
            <a:r>
              <a:rPr lang="ru-RU" smtClean="0"/>
              <a:t>Образец текста</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4"/>
          </p:nvPr>
        </p:nvSpPr>
        <p:spPr/>
        <p:txBody>
          <a:bodyPr/>
          <a:lstStyle>
            <a:lvl1pPr>
              <a:defRPr/>
            </a:lvl1pPr>
          </a:lstStyle>
          <a:p>
            <a:pPr>
              <a:defRPr/>
            </a:pPr>
            <a:fld id="{2B709117-54B9-445A-BDE6-31927F97E47A}" type="datetimeFigureOut">
              <a:rPr lang="ru-RU"/>
              <a:pPr>
                <a:defRPr/>
              </a:pPr>
              <a:t>20.11.2023</a:t>
            </a:fld>
            <a:endParaRPr lang="ru-RU"/>
          </a:p>
        </p:txBody>
      </p:sp>
      <p:sp>
        <p:nvSpPr>
          <p:cNvPr id="8" name="Footer Placeholder 4"/>
          <p:cNvSpPr>
            <a:spLocks noGrp="1"/>
          </p:cNvSpPr>
          <p:nvPr>
            <p:ph type="ftr" sz="quarter" idx="15"/>
          </p:nvPr>
        </p:nvSpPr>
        <p:spPr/>
        <p:txBody>
          <a:bodyPr/>
          <a:lstStyle>
            <a:lvl1pPr>
              <a:defRPr/>
            </a:lvl1pPr>
          </a:lstStyle>
          <a:p>
            <a:pPr>
              <a:defRPr/>
            </a:pPr>
            <a:endParaRPr lang="ru-RU"/>
          </a:p>
        </p:txBody>
      </p:sp>
      <p:sp>
        <p:nvSpPr>
          <p:cNvPr id="9" name="Slide Number Placeholder 5"/>
          <p:cNvSpPr>
            <a:spLocks noGrp="1"/>
          </p:cNvSpPr>
          <p:nvPr>
            <p:ph type="sldNum" sz="quarter" idx="16"/>
          </p:nvPr>
        </p:nvSpPr>
        <p:spPr/>
        <p:txBody>
          <a:bodyPr/>
          <a:lstStyle>
            <a:lvl1pPr>
              <a:defRPr/>
            </a:lvl1pPr>
          </a:lstStyle>
          <a:p>
            <a:pPr>
              <a:defRPr/>
            </a:pPr>
            <a:fld id="{000CFDF7-90DD-4B62-A7B1-5F98D5602C63}" type="slidenum">
              <a:rPr lang="ru-RU"/>
              <a:pPr>
                <a:defRPr/>
              </a:pPr>
              <a:t>‹#›</a:t>
            </a:fld>
            <a:endParaRPr lang="ru-RU"/>
          </a:p>
        </p:txBody>
      </p:sp>
    </p:spTree>
    <p:extLst>
      <p:ext uri="{BB962C8B-B14F-4D97-AF65-F5344CB8AC3E}">
        <p14:creationId xmlns:p14="http://schemas.microsoft.com/office/powerpoint/2010/main" val="26677425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a:lstStyle>
            <a:lvl1pPr>
              <a:defRPr lang="en-US" sz="2800" b="0" dirty="0"/>
            </a:lvl1pPr>
          </a:lstStyle>
          <a:p>
            <a:pPr lvl="0"/>
            <a:r>
              <a:rPr lang="ru-RU" smtClean="0"/>
              <a:t>Образец заголовка</a:t>
            </a:r>
            <a:endParaRPr lang="en-US" dirty="0"/>
          </a:p>
        </p:txBody>
      </p:sp>
      <p:sp>
        <p:nvSpPr>
          <p:cNvPr id="10" name="Text Placeholder 9"/>
          <p:cNvSpPr>
            <a:spLocks noGrp="1"/>
          </p:cNvSpPr>
          <p:nvPr>
            <p:ph type="body" sz="quarter" idx="13"/>
          </p:nvPr>
        </p:nvSpPr>
        <p:spPr>
          <a:xfrm>
            <a:off x="533400" y="3928534"/>
            <a:ext cx="6382361" cy="838200"/>
          </a:xfrm>
        </p:spPr>
        <p:txBody>
          <a:bodyPr rtlCol="0" anchor="b">
            <a:normAutofit/>
          </a:bodyPr>
          <a:lstStyle>
            <a:lvl1pPr>
              <a:buNone/>
              <a:defRPr lang="en-US" sz="2000" b="0" cap="all" dirty="0">
                <a:ln w="3175" cmpd="sng">
                  <a:noFill/>
                </a:ln>
                <a:solidFill>
                  <a:schemeClr val="tx1"/>
                </a:solidFill>
                <a:effectLst/>
              </a:defRPr>
            </a:lvl1pPr>
          </a:lstStyle>
          <a:p>
            <a:pPr lvl="0"/>
            <a:r>
              <a:rPr lang="ru-RU" smtClean="0"/>
              <a:t>Образец текста</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4"/>
          </p:nvPr>
        </p:nvSpPr>
        <p:spPr/>
        <p:txBody>
          <a:bodyPr/>
          <a:lstStyle>
            <a:lvl1pPr>
              <a:defRPr/>
            </a:lvl1pPr>
          </a:lstStyle>
          <a:p>
            <a:pPr>
              <a:defRPr/>
            </a:pPr>
            <a:fld id="{9458611B-352E-43B7-ABE3-D4C4DA3AC66F}" type="datetimeFigureOut">
              <a:rPr lang="ru-RU"/>
              <a:pPr>
                <a:defRPr/>
              </a:pPr>
              <a:t>20.11.2023</a:t>
            </a:fld>
            <a:endParaRPr lang="ru-RU"/>
          </a:p>
        </p:txBody>
      </p:sp>
      <p:sp>
        <p:nvSpPr>
          <p:cNvPr id="6" name="Footer Placeholder 4"/>
          <p:cNvSpPr>
            <a:spLocks noGrp="1"/>
          </p:cNvSpPr>
          <p:nvPr>
            <p:ph type="ftr" sz="quarter" idx="15"/>
          </p:nvPr>
        </p:nvSpPr>
        <p:spPr/>
        <p:txBody>
          <a:bodyPr/>
          <a:lstStyle>
            <a:lvl1pPr>
              <a:defRPr/>
            </a:lvl1pPr>
          </a:lstStyle>
          <a:p>
            <a:pPr>
              <a:defRPr/>
            </a:pPr>
            <a:endParaRPr lang="ru-RU"/>
          </a:p>
        </p:txBody>
      </p:sp>
      <p:sp>
        <p:nvSpPr>
          <p:cNvPr id="7" name="Slide Number Placeholder 5"/>
          <p:cNvSpPr>
            <a:spLocks noGrp="1"/>
          </p:cNvSpPr>
          <p:nvPr>
            <p:ph type="sldNum" sz="quarter" idx="16"/>
          </p:nvPr>
        </p:nvSpPr>
        <p:spPr/>
        <p:txBody>
          <a:bodyPr/>
          <a:lstStyle>
            <a:lvl1pPr>
              <a:defRPr/>
            </a:lvl1pPr>
          </a:lstStyle>
          <a:p>
            <a:pPr>
              <a:defRPr/>
            </a:pPr>
            <a:fld id="{E1E82741-3172-4E8E-A7BB-7D11EE696C79}" type="slidenum">
              <a:rPr lang="ru-RU"/>
              <a:pPr>
                <a:defRPr/>
              </a:pPr>
              <a:t>‹#›</a:t>
            </a:fld>
            <a:endParaRPr lang="ru-RU"/>
          </a:p>
        </p:txBody>
      </p:sp>
    </p:spTree>
    <p:extLst>
      <p:ext uri="{BB962C8B-B14F-4D97-AF65-F5344CB8AC3E}">
        <p14:creationId xmlns:p14="http://schemas.microsoft.com/office/powerpoint/2010/main" val="165464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lgn="l">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6AE0557A-59C5-4B79-BDC4-3F33763F36CB}"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218F2908-B88E-4919-BF81-D4D9AA2194D5}" type="slidenum">
              <a:rPr lang="ru-RU"/>
              <a:pPr>
                <a:defRPr/>
              </a:pPr>
              <a:t>‹#›</a:t>
            </a:fld>
            <a:endParaRPr lang="ru-RU"/>
          </a:p>
        </p:txBody>
      </p:sp>
    </p:spTree>
    <p:extLst>
      <p:ext uri="{BB962C8B-B14F-4D97-AF65-F5344CB8AC3E}">
        <p14:creationId xmlns:p14="http://schemas.microsoft.com/office/powerpoint/2010/main" val="35656215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lstStyle>
            <a:lvl1pPr>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51E1C625-9E01-4FAE-8E66-CEFECDE2C0E4}"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9B38AC81-3F19-4BC1-8176-B92FCD98BB8B}" type="slidenum">
              <a:rPr lang="ru-RU"/>
              <a:pPr>
                <a:defRPr/>
              </a:pPr>
              <a:t>‹#›</a:t>
            </a:fld>
            <a:endParaRPr lang="ru-RU"/>
          </a:p>
        </p:txBody>
      </p:sp>
    </p:spTree>
    <p:extLst>
      <p:ext uri="{BB962C8B-B14F-4D97-AF65-F5344CB8AC3E}">
        <p14:creationId xmlns:p14="http://schemas.microsoft.com/office/powerpoint/2010/main" val="8294312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5"/>
          <p:cNvGrpSpPr>
            <a:grpSpLocks/>
          </p:cNvGrpSpPr>
          <p:nvPr/>
        </p:nvGrpSpPr>
        <p:grpSpPr bwMode="auto">
          <a:xfrm>
            <a:off x="4335463" y="1169988"/>
            <a:ext cx="4814887" cy="4994275"/>
            <a:chOff x="4334933" y="1169931"/>
            <a:chExt cx="4814835" cy="4993802"/>
          </a:xfrm>
        </p:grpSpPr>
        <p:cxnSp>
          <p:nvCxnSpPr>
            <p:cNvPr id="5" name="Straight Connector 16"/>
            <p:cNvCxnSpPr/>
            <p:nvPr/>
          </p:nvCxnSpPr>
          <p:spPr>
            <a:xfrm flipH="1">
              <a:off x="6009727" y="1169931"/>
              <a:ext cx="3133691" cy="313501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 name="Straight Connector 18"/>
            <p:cNvCxnSpPr/>
            <p:nvPr/>
          </p:nvCxnSpPr>
          <p:spPr>
            <a:xfrm flipH="1">
              <a:off x="4334933" y="1349301"/>
              <a:ext cx="4814835" cy="4814432"/>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20"/>
            <p:cNvCxnSpPr/>
            <p:nvPr/>
          </p:nvCxnSpPr>
          <p:spPr>
            <a:xfrm flipH="1">
              <a:off x="5225510" y="1469940"/>
              <a:ext cx="3911558" cy="391123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21"/>
            <p:cNvCxnSpPr/>
            <p:nvPr/>
          </p:nvCxnSpPr>
          <p:spPr>
            <a:xfrm flipH="1">
              <a:off x="5304885" y="1308030"/>
              <a:ext cx="3838534" cy="38397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22"/>
            <p:cNvCxnSpPr/>
            <p:nvPr/>
          </p:nvCxnSpPr>
          <p:spPr>
            <a:xfrm flipH="1">
              <a:off x="5706518" y="1769949"/>
              <a:ext cx="3430550" cy="343026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lstStyle>
            <a:lvl1pPr algn="l">
              <a:defRPr sz="4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0" name="Date Placeholder 3"/>
          <p:cNvSpPr>
            <a:spLocks noGrp="1"/>
          </p:cNvSpPr>
          <p:nvPr>
            <p:ph type="dt" sz="half" idx="10"/>
          </p:nvPr>
        </p:nvSpPr>
        <p:spPr/>
        <p:txBody>
          <a:bodyPr/>
          <a:lstStyle>
            <a:lvl1pPr>
              <a:defRPr/>
            </a:lvl1pPr>
          </a:lstStyle>
          <a:p>
            <a:pPr>
              <a:defRPr/>
            </a:pPr>
            <a:fld id="{BE9AFFB7-3AB1-4862-8317-A9358867CC6E}" type="datetimeFigureOut">
              <a:rPr lang="ru-RU"/>
              <a:pPr>
                <a:defRPr/>
              </a:pPr>
              <a:t>20.11.2023</a:t>
            </a:fld>
            <a:endParaRPr lang="ru-RU"/>
          </a:p>
        </p:txBody>
      </p:sp>
      <p:sp>
        <p:nvSpPr>
          <p:cNvPr id="11" name="Footer Placeholder 4"/>
          <p:cNvSpPr>
            <a:spLocks noGrp="1"/>
          </p:cNvSpPr>
          <p:nvPr>
            <p:ph type="ftr" sz="quarter" idx="11"/>
          </p:nvPr>
        </p:nvSpPr>
        <p:spPr/>
        <p:txBody>
          <a:bodyPr/>
          <a:lstStyle>
            <a:lvl1pPr>
              <a:defRPr/>
            </a:lvl1pPr>
          </a:lstStyle>
          <a:p>
            <a:pPr>
              <a:defRPr/>
            </a:pPr>
            <a:endParaRPr lang="ru-RU"/>
          </a:p>
        </p:txBody>
      </p:sp>
      <p:sp>
        <p:nvSpPr>
          <p:cNvPr id="12" name="Slide Number Placeholder 5"/>
          <p:cNvSpPr>
            <a:spLocks noGrp="1"/>
          </p:cNvSpPr>
          <p:nvPr>
            <p:ph type="sldNum" sz="quarter" idx="12"/>
          </p:nvPr>
        </p:nvSpPr>
        <p:spPr/>
        <p:txBody>
          <a:bodyPr/>
          <a:lstStyle>
            <a:lvl1pPr>
              <a:defRPr/>
            </a:lvl1pPr>
          </a:lstStyle>
          <a:p>
            <a:pPr>
              <a:defRPr/>
            </a:pPr>
            <a:fld id="{E7DE7132-E65D-41A9-976A-464205F96177}" type="slidenum">
              <a:rPr lang="ru-RU"/>
              <a:pPr>
                <a:defRPr/>
              </a:pPr>
              <a:t>‹#›</a:t>
            </a:fld>
            <a:endParaRPr lang="ru-RU"/>
          </a:p>
        </p:txBody>
      </p:sp>
    </p:spTree>
    <p:extLst>
      <p:ext uri="{BB962C8B-B14F-4D97-AF65-F5344CB8AC3E}">
        <p14:creationId xmlns:p14="http://schemas.microsoft.com/office/powerpoint/2010/main" val="942901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950CC5D9-758C-4AA4-BBEC-6CCD3C28DD88}"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8238C046-0189-49ED-A1A8-9C0FE0815B9D}" type="slidenum">
              <a:rPr lang="ru-RU"/>
              <a:pPr>
                <a:defRPr/>
              </a:pPr>
              <a:t>‹#›</a:t>
            </a:fld>
            <a:endParaRPr lang="ru-RU"/>
          </a:p>
        </p:txBody>
      </p:sp>
    </p:spTree>
    <p:extLst>
      <p:ext uri="{BB962C8B-B14F-4D97-AF65-F5344CB8AC3E}">
        <p14:creationId xmlns:p14="http://schemas.microsoft.com/office/powerpoint/2010/main" val="7626127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533400" y="533400"/>
            <a:ext cx="6554867" cy="376767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868A2A53-B1E9-489C-B519-C858F7F05DFF}"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37C5F18D-AB7A-401D-A75B-3D1D113CDDE2}" type="slidenum">
              <a:rPr lang="ru-RU"/>
              <a:pPr>
                <a:defRPr/>
              </a:pPr>
              <a:t>‹#›</a:t>
            </a:fld>
            <a:endParaRPr lang="ru-RU"/>
          </a:p>
        </p:txBody>
      </p:sp>
    </p:spTree>
    <p:extLst>
      <p:ext uri="{BB962C8B-B14F-4D97-AF65-F5344CB8AC3E}">
        <p14:creationId xmlns:p14="http://schemas.microsoft.com/office/powerpoint/2010/main" val="32431161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5D3DAA13-DB1D-45F2-BFE8-2477E45E5F19}"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5FAE0537-6901-4650-ACE1-CD8ADEFCC2B5}" type="slidenum">
              <a:rPr lang="ru-RU"/>
              <a:pPr>
                <a:defRPr/>
              </a:pPr>
              <a:t>‹#›</a:t>
            </a:fld>
            <a:endParaRPr lang="ru-RU"/>
          </a:p>
        </p:txBody>
      </p:sp>
    </p:spTree>
    <p:extLst>
      <p:ext uri="{BB962C8B-B14F-4D97-AF65-F5344CB8AC3E}">
        <p14:creationId xmlns:p14="http://schemas.microsoft.com/office/powerpoint/2010/main" val="40654219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defRPr sz="3200"/>
            </a:lvl1pPr>
          </a:lstStyle>
          <a:p>
            <a:r>
              <a:rPr lang="ru-RU" smtClean="0"/>
              <a:t>Образец заголовка</a:t>
            </a:r>
            <a:endParaRPr lang="en-US" dirty="0"/>
          </a:p>
        </p:txBody>
      </p:sp>
      <p:sp>
        <p:nvSpPr>
          <p:cNvPr id="11" name="Content Placeholder 3"/>
          <p:cNvSpPr>
            <a:spLocks noGrp="1"/>
          </p:cNvSpPr>
          <p:nvPr>
            <p:ph sz="half" idx="13"/>
          </p:nvPr>
        </p:nvSpPr>
        <p:spPr>
          <a:xfrm>
            <a:off x="533400" y="533400"/>
            <a:ext cx="3949967" cy="37676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Content Placeholder 5"/>
          <p:cNvSpPr>
            <a:spLocks noGrp="1"/>
          </p:cNvSpPr>
          <p:nvPr>
            <p:ph sz="quarter" idx="4"/>
          </p:nvPr>
        </p:nvSpPr>
        <p:spPr>
          <a:xfrm>
            <a:off x="4662362" y="533400"/>
            <a:ext cx="3948238" cy="37592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4"/>
          </p:nvPr>
        </p:nvSpPr>
        <p:spPr/>
        <p:txBody>
          <a:bodyPr/>
          <a:lstStyle>
            <a:lvl1pPr>
              <a:defRPr/>
            </a:lvl1pPr>
          </a:lstStyle>
          <a:p>
            <a:pPr>
              <a:defRPr/>
            </a:pPr>
            <a:fld id="{B4620F69-0C37-456F-A677-15202171FDDE}" type="datetimeFigureOut">
              <a:rPr lang="ru-RU"/>
              <a:pPr>
                <a:defRPr/>
              </a:pPr>
              <a:t>20.11.2023</a:t>
            </a:fld>
            <a:endParaRPr lang="ru-RU"/>
          </a:p>
        </p:txBody>
      </p:sp>
      <p:sp>
        <p:nvSpPr>
          <p:cNvPr id="6" name="Footer Placeholder 5"/>
          <p:cNvSpPr>
            <a:spLocks noGrp="1"/>
          </p:cNvSpPr>
          <p:nvPr>
            <p:ph type="ftr" sz="quarter" idx="15"/>
          </p:nvPr>
        </p:nvSpPr>
        <p:spPr/>
        <p:txBody>
          <a:bodyPr/>
          <a:lstStyle>
            <a:lvl1pPr>
              <a:defRPr/>
            </a:lvl1pPr>
          </a:lstStyle>
          <a:p>
            <a:pPr>
              <a:defRPr/>
            </a:pPr>
            <a:endParaRPr lang="ru-RU"/>
          </a:p>
        </p:txBody>
      </p:sp>
      <p:sp>
        <p:nvSpPr>
          <p:cNvPr id="7" name="Slide Number Placeholder 6"/>
          <p:cNvSpPr>
            <a:spLocks noGrp="1"/>
          </p:cNvSpPr>
          <p:nvPr>
            <p:ph type="sldNum" sz="quarter" idx="16"/>
          </p:nvPr>
        </p:nvSpPr>
        <p:spPr/>
        <p:txBody>
          <a:bodyPr/>
          <a:lstStyle>
            <a:lvl1pPr>
              <a:defRPr/>
            </a:lvl1pPr>
          </a:lstStyle>
          <a:p>
            <a:pPr>
              <a:defRPr/>
            </a:pPr>
            <a:fld id="{B25FB817-A7BD-49A4-B6AE-FA2076145FC5}" type="slidenum">
              <a:rPr lang="ru-RU"/>
              <a:pPr>
                <a:defRPr/>
              </a:pPr>
              <a:t>‹#›</a:t>
            </a:fld>
            <a:endParaRPr lang="ru-RU"/>
          </a:p>
        </p:txBody>
      </p:sp>
    </p:spTree>
    <p:extLst>
      <p:ext uri="{BB962C8B-B14F-4D97-AF65-F5344CB8AC3E}">
        <p14:creationId xmlns:p14="http://schemas.microsoft.com/office/powerpoint/2010/main" val="22525930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defRPr sz="3200"/>
            </a:lvl1pPr>
          </a:lstStyle>
          <a:p>
            <a:r>
              <a:rPr lang="ru-RU" smtClean="0"/>
              <a:t>Образец заголовка</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lvl1pPr>
              <a:defRPr/>
            </a:lvl1pPr>
          </a:lstStyle>
          <a:p>
            <a:pPr>
              <a:defRPr/>
            </a:pPr>
            <a:fld id="{594F2EBE-2CA3-4340-8438-D4E1162E8C46}" type="datetimeFigureOut">
              <a:rPr lang="ru-RU"/>
              <a:pPr>
                <a:defRPr/>
              </a:pPr>
              <a:t>20.11.2023</a:t>
            </a:fld>
            <a:endParaRPr lang="ru-RU"/>
          </a:p>
        </p:txBody>
      </p:sp>
      <p:sp>
        <p:nvSpPr>
          <p:cNvPr id="8" name="Footer Placeholder 7"/>
          <p:cNvSpPr>
            <a:spLocks noGrp="1"/>
          </p:cNvSpPr>
          <p:nvPr>
            <p:ph type="ftr" sz="quarter" idx="11"/>
          </p:nvPr>
        </p:nvSpPr>
        <p:spPr/>
        <p:txBody>
          <a:bodyPr/>
          <a:lstStyle>
            <a:lvl1pPr>
              <a:defRPr/>
            </a:lvl1pPr>
          </a:lstStyle>
          <a:p>
            <a:pPr>
              <a:defRPr/>
            </a:pPr>
            <a:endParaRPr lang="ru-RU"/>
          </a:p>
        </p:txBody>
      </p:sp>
      <p:sp>
        <p:nvSpPr>
          <p:cNvPr id="9" name="Slide Number Placeholder 8"/>
          <p:cNvSpPr>
            <a:spLocks noGrp="1"/>
          </p:cNvSpPr>
          <p:nvPr>
            <p:ph type="sldNum" sz="quarter" idx="12"/>
          </p:nvPr>
        </p:nvSpPr>
        <p:spPr/>
        <p:txBody>
          <a:bodyPr/>
          <a:lstStyle>
            <a:lvl1pPr>
              <a:defRPr/>
            </a:lvl1pPr>
          </a:lstStyle>
          <a:p>
            <a:pPr>
              <a:defRPr/>
            </a:pPr>
            <a:fld id="{F5061D2F-AD72-467D-A3D3-F7EEC193AE13}" type="slidenum">
              <a:rPr lang="ru-RU"/>
              <a:pPr>
                <a:defRPr/>
              </a:pPr>
              <a:t>‹#›</a:t>
            </a:fld>
            <a:endParaRPr lang="ru-RU"/>
          </a:p>
        </p:txBody>
      </p:sp>
    </p:spTree>
    <p:extLst>
      <p:ext uri="{BB962C8B-B14F-4D97-AF65-F5344CB8AC3E}">
        <p14:creationId xmlns:p14="http://schemas.microsoft.com/office/powerpoint/2010/main" val="42224734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defRPr sz="3200"/>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lvl1pPr>
              <a:defRPr/>
            </a:lvl1pPr>
          </a:lstStyle>
          <a:p>
            <a:pPr>
              <a:defRPr/>
            </a:pPr>
            <a:fld id="{2A8EC052-11FF-4FDE-A4EB-40269DF5702E}" type="datetimeFigureOut">
              <a:rPr lang="ru-RU"/>
              <a:pPr>
                <a:defRPr/>
              </a:pPr>
              <a:t>20.11.2023</a:t>
            </a:fld>
            <a:endParaRPr lang="ru-RU"/>
          </a:p>
        </p:txBody>
      </p:sp>
      <p:sp>
        <p:nvSpPr>
          <p:cNvPr id="4" name="Footer Placeholder 3"/>
          <p:cNvSpPr>
            <a:spLocks noGrp="1"/>
          </p:cNvSpPr>
          <p:nvPr>
            <p:ph type="ftr" sz="quarter" idx="11"/>
          </p:nvPr>
        </p:nvSpPr>
        <p:spPr/>
        <p:txBody>
          <a:bodyPr/>
          <a:lstStyle>
            <a:lvl1pPr>
              <a:defRPr/>
            </a:lvl1pPr>
          </a:lstStyle>
          <a:p>
            <a:pPr>
              <a:defRPr/>
            </a:pPr>
            <a:endParaRPr lang="ru-RU"/>
          </a:p>
        </p:txBody>
      </p:sp>
      <p:sp>
        <p:nvSpPr>
          <p:cNvPr id="5" name="Slide Number Placeholder 4"/>
          <p:cNvSpPr>
            <a:spLocks noGrp="1"/>
          </p:cNvSpPr>
          <p:nvPr>
            <p:ph type="sldNum" sz="quarter" idx="12"/>
          </p:nvPr>
        </p:nvSpPr>
        <p:spPr/>
        <p:txBody>
          <a:bodyPr/>
          <a:lstStyle>
            <a:lvl1pPr>
              <a:defRPr/>
            </a:lvl1pPr>
          </a:lstStyle>
          <a:p>
            <a:pPr>
              <a:defRPr/>
            </a:pPr>
            <a:fld id="{ED1878CA-DE85-47A9-A00C-BF8CA69E6E23}" type="slidenum">
              <a:rPr lang="ru-RU"/>
              <a:pPr>
                <a:defRPr/>
              </a:pPr>
              <a:t>‹#›</a:t>
            </a:fld>
            <a:endParaRPr lang="ru-RU"/>
          </a:p>
        </p:txBody>
      </p:sp>
    </p:spTree>
    <p:extLst>
      <p:ext uri="{BB962C8B-B14F-4D97-AF65-F5344CB8AC3E}">
        <p14:creationId xmlns:p14="http://schemas.microsoft.com/office/powerpoint/2010/main" val="12161372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88DC906-AA1C-4A3C-85AA-7B7734A5B3CD}" type="datetimeFigureOut">
              <a:rPr lang="ru-RU"/>
              <a:pPr>
                <a:defRPr/>
              </a:pPr>
              <a:t>20.11.2023</a:t>
            </a:fld>
            <a:endParaRPr lang="ru-RU"/>
          </a:p>
        </p:txBody>
      </p:sp>
      <p:sp>
        <p:nvSpPr>
          <p:cNvPr id="3" name="Footer Placeholder 2"/>
          <p:cNvSpPr>
            <a:spLocks noGrp="1"/>
          </p:cNvSpPr>
          <p:nvPr>
            <p:ph type="ftr" sz="quarter" idx="11"/>
          </p:nvPr>
        </p:nvSpPr>
        <p:spPr/>
        <p:txBody>
          <a:bodyPr/>
          <a:lstStyle>
            <a:lvl1pPr>
              <a:defRPr/>
            </a:lvl1pPr>
          </a:lstStyle>
          <a:p>
            <a:pPr>
              <a:defRPr/>
            </a:pPr>
            <a:endParaRPr lang="ru-RU"/>
          </a:p>
        </p:txBody>
      </p:sp>
      <p:sp>
        <p:nvSpPr>
          <p:cNvPr id="4" name="Slide Number Placeholder 3"/>
          <p:cNvSpPr>
            <a:spLocks noGrp="1"/>
          </p:cNvSpPr>
          <p:nvPr>
            <p:ph type="sldNum" sz="quarter" idx="12"/>
          </p:nvPr>
        </p:nvSpPr>
        <p:spPr/>
        <p:txBody>
          <a:bodyPr/>
          <a:lstStyle>
            <a:lvl1pPr>
              <a:defRPr/>
            </a:lvl1pPr>
          </a:lstStyle>
          <a:p>
            <a:pPr>
              <a:defRPr/>
            </a:pPr>
            <a:fld id="{0FC226EA-F735-4D45-9F80-669D50042C22}" type="slidenum">
              <a:rPr lang="ru-RU"/>
              <a:pPr>
                <a:defRPr/>
              </a:pPr>
              <a:t>‹#›</a:t>
            </a:fld>
            <a:endParaRPr lang="ru-RU"/>
          </a:p>
        </p:txBody>
      </p:sp>
    </p:spTree>
    <p:extLst>
      <p:ext uri="{BB962C8B-B14F-4D97-AF65-F5344CB8AC3E}">
        <p14:creationId xmlns:p14="http://schemas.microsoft.com/office/powerpoint/2010/main" val="6838561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533399" y="533400"/>
            <a:ext cx="4438755" cy="54864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lvl1pPr>
              <a:defRPr/>
            </a:lvl1pPr>
          </a:lstStyle>
          <a:p>
            <a:pPr>
              <a:defRPr/>
            </a:pPr>
            <a:fld id="{2D7676DC-579F-4357-A9A0-C358F048A678}" type="datetimeFigureOut">
              <a:rPr lang="ru-RU"/>
              <a:pPr>
                <a:defRPr/>
              </a:pPr>
              <a:t>20.11.2023</a:t>
            </a:fld>
            <a:endParaRPr lang="ru-RU"/>
          </a:p>
        </p:txBody>
      </p:sp>
      <p:sp>
        <p:nvSpPr>
          <p:cNvPr id="6" name="Footer Placeholder 5"/>
          <p:cNvSpPr>
            <a:spLocks noGrp="1"/>
          </p:cNvSpPr>
          <p:nvPr>
            <p:ph type="ftr" sz="quarter" idx="11"/>
          </p:nvPr>
        </p:nvSpPr>
        <p:spPr/>
        <p:txBody>
          <a:bodyPr/>
          <a:lstStyle>
            <a:lvl1pPr>
              <a:defRPr/>
            </a:lvl1pPr>
          </a:lstStyle>
          <a:p>
            <a:pPr>
              <a:defRPr/>
            </a:pPr>
            <a:endParaRPr lang="ru-RU"/>
          </a:p>
        </p:txBody>
      </p:sp>
      <p:sp>
        <p:nvSpPr>
          <p:cNvPr id="7" name="Slide Number Placeholder 6"/>
          <p:cNvSpPr>
            <a:spLocks noGrp="1"/>
          </p:cNvSpPr>
          <p:nvPr>
            <p:ph type="sldNum" sz="quarter" idx="12"/>
          </p:nvPr>
        </p:nvSpPr>
        <p:spPr/>
        <p:txBody>
          <a:bodyPr/>
          <a:lstStyle>
            <a:lvl1pPr>
              <a:defRPr/>
            </a:lvl1pPr>
          </a:lstStyle>
          <a:p>
            <a:pPr>
              <a:defRPr/>
            </a:pPr>
            <a:fld id="{84F8157A-846B-4381-9B59-C73DC63C32CE}" type="slidenum">
              <a:rPr lang="ru-RU"/>
              <a:pPr>
                <a:defRPr/>
              </a:pPr>
              <a:t>‹#›</a:t>
            </a:fld>
            <a:endParaRPr lang="ru-RU"/>
          </a:p>
        </p:txBody>
      </p:sp>
    </p:spTree>
    <p:extLst>
      <p:ext uri="{BB962C8B-B14F-4D97-AF65-F5344CB8AC3E}">
        <p14:creationId xmlns:p14="http://schemas.microsoft.com/office/powerpoint/2010/main" val="32621910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lstStyle>
            <a:lvl1pPr algn="l">
              <a:defRPr sz="2400" b="0"/>
            </a:lvl1p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4"/>
          </p:nvPr>
        </p:nvSpPr>
        <p:spPr/>
        <p:txBody>
          <a:bodyPr/>
          <a:lstStyle>
            <a:lvl1pPr>
              <a:defRPr/>
            </a:lvl1pPr>
          </a:lstStyle>
          <a:p>
            <a:pPr>
              <a:defRPr/>
            </a:pPr>
            <a:fld id="{F7E26D50-9BDE-4BEF-A1B6-DBAE277425F2}" type="datetimeFigureOut">
              <a:rPr lang="ru-RU"/>
              <a:pPr>
                <a:defRPr/>
              </a:pPr>
              <a:t>20.11.2023</a:t>
            </a:fld>
            <a:endParaRPr lang="ru-RU"/>
          </a:p>
        </p:txBody>
      </p:sp>
      <p:sp>
        <p:nvSpPr>
          <p:cNvPr id="6" name="Footer Placeholder 5"/>
          <p:cNvSpPr>
            <a:spLocks noGrp="1"/>
          </p:cNvSpPr>
          <p:nvPr>
            <p:ph type="ftr" sz="quarter" idx="15"/>
          </p:nvPr>
        </p:nvSpPr>
        <p:spPr/>
        <p:txBody>
          <a:bodyPr/>
          <a:lstStyle>
            <a:lvl1pPr>
              <a:defRPr/>
            </a:lvl1pPr>
          </a:lstStyle>
          <a:p>
            <a:pPr>
              <a:defRPr/>
            </a:pPr>
            <a:endParaRPr lang="ru-RU"/>
          </a:p>
        </p:txBody>
      </p:sp>
      <p:sp>
        <p:nvSpPr>
          <p:cNvPr id="7" name="Slide Number Placeholder 6"/>
          <p:cNvSpPr>
            <a:spLocks noGrp="1"/>
          </p:cNvSpPr>
          <p:nvPr>
            <p:ph type="sldNum" sz="quarter" idx="16"/>
          </p:nvPr>
        </p:nvSpPr>
        <p:spPr/>
        <p:txBody>
          <a:bodyPr/>
          <a:lstStyle>
            <a:lvl1pPr>
              <a:defRPr/>
            </a:lvl1pPr>
          </a:lstStyle>
          <a:p>
            <a:pPr>
              <a:defRPr/>
            </a:pPr>
            <a:fld id="{1F7C6C6E-070B-4850-9FA6-623BBEC1AA20}" type="slidenum">
              <a:rPr lang="ru-RU"/>
              <a:pPr>
                <a:defRPr/>
              </a:pPr>
              <a:t>‹#›</a:t>
            </a:fld>
            <a:endParaRPr lang="ru-RU"/>
          </a:p>
        </p:txBody>
      </p:sp>
    </p:spTree>
    <p:extLst>
      <p:ext uri="{BB962C8B-B14F-4D97-AF65-F5344CB8AC3E}">
        <p14:creationId xmlns:p14="http://schemas.microsoft.com/office/powerpoint/2010/main" val="14375269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5" name="Date Placeholder 2"/>
          <p:cNvSpPr>
            <a:spLocks noGrp="1"/>
          </p:cNvSpPr>
          <p:nvPr>
            <p:ph type="dt" sz="half" idx="15"/>
          </p:nvPr>
        </p:nvSpPr>
        <p:spPr/>
        <p:txBody>
          <a:bodyPr/>
          <a:lstStyle>
            <a:lvl1pPr>
              <a:defRPr/>
            </a:lvl1pPr>
          </a:lstStyle>
          <a:p>
            <a:pPr>
              <a:defRPr/>
            </a:pPr>
            <a:fld id="{81B2471F-2C52-4531-9091-3B5FB3976788}" type="datetimeFigureOut">
              <a:rPr lang="ru-RU"/>
              <a:pPr>
                <a:defRPr/>
              </a:pPr>
              <a:t>20.11.2023</a:t>
            </a:fld>
            <a:endParaRPr lang="ru-RU"/>
          </a:p>
        </p:txBody>
      </p:sp>
      <p:sp>
        <p:nvSpPr>
          <p:cNvPr id="7" name="Footer Placeholder 3"/>
          <p:cNvSpPr>
            <a:spLocks noGrp="1"/>
          </p:cNvSpPr>
          <p:nvPr>
            <p:ph type="ftr" sz="quarter" idx="16"/>
          </p:nvPr>
        </p:nvSpPr>
        <p:spPr/>
        <p:txBody>
          <a:bodyPr/>
          <a:lstStyle>
            <a:lvl1pPr>
              <a:defRPr/>
            </a:lvl1pPr>
          </a:lstStyle>
          <a:p>
            <a:pPr>
              <a:defRPr/>
            </a:pPr>
            <a:endParaRPr lang="ru-RU"/>
          </a:p>
        </p:txBody>
      </p:sp>
      <p:sp>
        <p:nvSpPr>
          <p:cNvPr id="8" name="Slide Number Placeholder 4"/>
          <p:cNvSpPr>
            <a:spLocks noGrp="1"/>
          </p:cNvSpPr>
          <p:nvPr>
            <p:ph type="sldNum" sz="quarter" idx="17"/>
          </p:nvPr>
        </p:nvSpPr>
        <p:spPr/>
        <p:txBody>
          <a:bodyPr/>
          <a:lstStyle>
            <a:lvl1pPr>
              <a:defRPr/>
            </a:lvl1pPr>
          </a:lstStyle>
          <a:p>
            <a:pPr>
              <a:defRPr/>
            </a:pPr>
            <a:fld id="{D1B4C6CD-FCB2-4853-B0B3-3EF17E6286E0}" type="slidenum">
              <a:rPr lang="ru-RU"/>
              <a:pPr>
                <a:defRPr/>
              </a:pPr>
              <a:t>‹#›</a:t>
            </a:fld>
            <a:endParaRPr lang="ru-RU"/>
          </a:p>
        </p:txBody>
      </p:sp>
    </p:spTree>
    <p:extLst>
      <p:ext uri="{BB962C8B-B14F-4D97-AF65-F5344CB8AC3E}">
        <p14:creationId xmlns:p14="http://schemas.microsoft.com/office/powerpoint/2010/main" val="296679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114800"/>
            <a:ext cx="6383552" cy="1905000"/>
          </a:xfrm>
        </p:spPr>
        <p:txBody>
          <a:bodyPr>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CB958658-3D99-4402-8CC4-E2C00C1F480C}"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E9BD80C0-D3AE-4CC9-8565-179337390AB5}" type="slidenum">
              <a:rPr lang="ru-RU"/>
              <a:pPr>
                <a:defRPr/>
              </a:pPr>
              <a:t>‹#›</a:t>
            </a:fld>
            <a:endParaRPr lang="ru-RU"/>
          </a:p>
        </p:txBody>
      </p:sp>
    </p:spTree>
    <p:extLst>
      <p:ext uri="{BB962C8B-B14F-4D97-AF65-F5344CB8AC3E}">
        <p14:creationId xmlns:p14="http://schemas.microsoft.com/office/powerpoint/2010/main" val="3321275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2900ECA3-523B-457D-B934-1C2F30391F58}" type="datetimeFigureOut">
              <a:rPr lang="ru-RU"/>
              <a:pPr>
                <a:defRPr/>
              </a:pPr>
              <a:t>20.11.2023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305944C4-6F3F-4A7B-8428-EF4336B1B658}" type="slidenum">
              <a:rPr lang="ru-RU"/>
              <a:pPr>
                <a:defRPr/>
              </a:pPr>
              <a:t>‹#›</a:t>
            </a:fld>
            <a:endParaRPr lang="ru-RU"/>
          </a:p>
        </p:txBody>
      </p:sp>
    </p:spTree>
    <p:extLst>
      <p:ext uri="{BB962C8B-B14F-4D97-AF65-F5344CB8AC3E}">
        <p14:creationId xmlns:p14="http://schemas.microsoft.com/office/powerpoint/2010/main" val="10630878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228600" y="711200"/>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n-US" sz="8000" smtClean="0"/>
              <a:t>“</a:t>
            </a:r>
          </a:p>
        </p:txBody>
      </p:sp>
      <p:sp>
        <p:nvSpPr>
          <p:cNvPr id="6" name="TextBox 5"/>
          <p:cNvSpPr txBox="1">
            <a:spLocks noChangeArrowheads="1"/>
          </p:cNvSpPr>
          <p:nvPr/>
        </p:nvSpPr>
        <p:spPr bwMode="auto">
          <a:xfrm>
            <a:off x="7696200" y="2768600"/>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a:defRPr/>
            </a:pPr>
            <a:r>
              <a:rPr lang="en-US" sz="8000" smtClean="0"/>
              <a:t>”</a:t>
            </a:r>
          </a:p>
        </p:txBody>
      </p:sp>
      <p:sp>
        <p:nvSpPr>
          <p:cNvPr id="2" name="Title 1"/>
          <p:cNvSpPr>
            <a:spLocks noGrp="1"/>
          </p:cNvSpPr>
          <p:nvPr>
            <p:ph type="title"/>
          </p:nvPr>
        </p:nvSpPr>
        <p:spPr>
          <a:xfrm>
            <a:off x="856283" y="533400"/>
            <a:ext cx="6859787" cy="2895600"/>
          </a:xfrm>
        </p:spPr>
        <p:txBody>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066800" y="3429000"/>
            <a:ext cx="6402467" cy="482600"/>
          </a:xfrm>
        </p:spPr>
        <p:txBody>
          <a:bodyP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33400" y="4301070"/>
            <a:ext cx="6382361" cy="1718730"/>
          </a:xfrm>
        </p:spPr>
        <p:txBody>
          <a:bodyP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4"/>
          </p:nvPr>
        </p:nvSpPr>
        <p:spPr/>
        <p:txBody>
          <a:bodyPr/>
          <a:lstStyle>
            <a:lvl1pPr>
              <a:defRPr/>
            </a:lvl1pPr>
          </a:lstStyle>
          <a:p>
            <a:pPr>
              <a:defRPr/>
            </a:pPr>
            <a:fld id="{07C43478-A2E5-4FAE-9326-9849F15DCF06}" type="datetimeFigureOut">
              <a:rPr lang="ru-RU"/>
              <a:pPr>
                <a:defRPr/>
              </a:pPr>
              <a:t>20.11.2023</a:t>
            </a:fld>
            <a:endParaRPr lang="ru-RU"/>
          </a:p>
        </p:txBody>
      </p:sp>
      <p:sp>
        <p:nvSpPr>
          <p:cNvPr id="8" name="Footer Placeholder 4"/>
          <p:cNvSpPr>
            <a:spLocks noGrp="1"/>
          </p:cNvSpPr>
          <p:nvPr>
            <p:ph type="ftr" sz="quarter" idx="15"/>
          </p:nvPr>
        </p:nvSpPr>
        <p:spPr/>
        <p:txBody>
          <a:bodyPr/>
          <a:lstStyle>
            <a:lvl1pPr>
              <a:defRPr/>
            </a:lvl1pPr>
          </a:lstStyle>
          <a:p>
            <a:pPr>
              <a:defRPr/>
            </a:pPr>
            <a:endParaRPr lang="ru-RU"/>
          </a:p>
        </p:txBody>
      </p:sp>
      <p:sp>
        <p:nvSpPr>
          <p:cNvPr id="9" name="Slide Number Placeholder 5"/>
          <p:cNvSpPr>
            <a:spLocks noGrp="1"/>
          </p:cNvSpPr>
          <p:nvPr>
            <p:ph type="sldNum" sz="quarter" idx="16"/>
          </p:nvPr>
        </p:nvSpPr>
        <p:spPr/>
        <p:txBody>
          <a:bodyPr/>
          <a:lstStyle>
            <a:lvl1pPr>
              <a:defRPr/>
            </a:lvl1pPr>
          </a:lstStyle>
          <a:p>
            <a:pPr>
              <a:defRPr/>
            </a:pPr>
            <a:fld id="{0E33F90F-6222-4CB3-863D-93E8FC6699BD}" type="slidenum">
              <a:rPr lang="ru-RU"/>
              <a:pPr>
                <a:defRPr/>
              </a:pPr>
              <a:t>‹#›</a:t>
            </a:fld>
            <a:endParaRPr lang="ru-RU"/>
          </a:p>
        </p:txBody>
      </p:sp>
    </p:spTree>
    <p:extLst>
      <p:ext uri="{BB962C8B-B14F-4D97-AF65-F5344CB8AC3E}">
        <p14:creationId xmlns:p14="http://schemas.microsoft.com/office/powerpoint/2010/main" val="27604506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2A4D4E10-4A52-4CB1-B300-A8965EB51D1C}"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52813EED-AD1A-4D08-A005-08F033ABF049}" type="slidenum">
              <a:rPr lang="ru-RU"/>
              <a:pPr>
                <a:defRPr/>
              </a:pPr>
              <a:t>‹#›</a:t>
            </a:fld>
            <a:endParaRPr lang="ru-RU"/>
          </a:p>
        </p:txBody>
      </p:sp>
    </p:spTree>
    <p:extLst>
      <p:ext uri="{BB962C8B-B14F-4D97-AF65-F5344CB8AC3E}">
        <p14:creationId xmlns:p14="http://schemas.microsoft.com/office/powerpoint/2010/main" val="5851957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Цитата карточки имени">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228600" y="711200"/>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n-US" sz="8000" smtClean="0"/>
              <a:t>“</a:t>
            </a:r>
          </a:p>
        </p:txBody>
      </p:sp>
      <p:sp>
        <p:nvSpPr>
          <p:cNvPr id="6" name="TextBox 5"/>
          <p:cNvSpPr txBox="1">
            <a:spLocks noChangeArrowheads="1"/>
          </p:cNvSpPr>
          <p:nvPr/>
        </p:nvSpPr>
        <p:spPr bwMode="auto">
          <a:xfrm>
            <a:off x="7696200" y="2768600"/>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a:defRPr/>
            </a:pPr>
            <a:r>
              <a:rPr lang="en-US" sz="8000" smtClean="0"/>
              <a:t>”</a:t>
            </a:r>
          </a:p>
        </p:txBody>
      </p:sp>
      <p:sp>
        <p:nvSpPr>
          <p:cNvPr id="2" name="Title 1"/>
          <p:cNvSpPr>
            <a:spLocks noGrp="1"/>
          </p:cNvSpPr>
          <p:nvPr>
            <p:ph type="title"/>
          </p:nvPr>
        </p:nvSpPr>
        <p:spPr>
          <a:xfrm>
            <a:off x="856284" y="533400"/>
            <a:ext cx="6859786" cy="2895600"/>
          </a:xfrm>
        </p:spPr>
        <p:txBody>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533400" y="3886200"/>
            <a:ext cx="6382361" cy="1049866"/>
          </a:xfrm>
        </p:spPr>
        <p:txBody>
          <a:bodyPr rtlCol="0" anchor="b">
            <a:normAutofit/>
          </a:bodyPr>
          <a:lstStyle>
            <a:lvl1pPr>
              <a:buNone/>
              <a:defRPr lang="en-US" sz="2000" b="0" cap="all" dirty="0">
                <a:ln w="3175" cmpd="sng">
                  <a:noFill/>
                </a:ln>
                <a:solidFill>
                  <a:schemeClr val="tx1"/>
                </a:solidFill>
                <a:effectLst/>
              </a:defRPr>
            </a:lvl1pPr>
          </a:lstStyle>
          <a:p>
            <a:pPr lvl="0"/>
            <a:r>
              <a:rPr lang="ru-RU" smtClean="0"/>
              <a:t>Образец текста</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4"/>
          </p:nvPr>
        </p:nvSpPr>
        <p:spPr/>
        <p:txBody>
          <a:bodyPr/>
          <a:lstStyle>
            <a:lvl1pPr>
              <a:defRPr/>
            </a:lvl1pPr>
          </a:lstStyle>
          <a:p>
            <a:pPr>
              <a:defRPr/>
            </a:pPr>
            <a:fld id="{2278241B-EBFD-427E-986C-5E2096200B3B}" type="datetimeFigureOut">
              <a:rPr lang="ru-RU"/>
              <a:pPr>
                <a:defRPr/>
              </a:pPr>
              <a:t>20.11.2023</a:t>
            </a:fld>
            <a:endParaRPr lang="ru-RU"/>
          </a:p>
        </p:txBody>
      </p:sp>
      <p:sp>
        <p:nvSpPr>
          <p:cNvPr id="8" name="Footer Placeholder 4"/>
          <p:cNvSpPr>
            <a:spLocks noGrp="1"/>
          </p:cNvSpPr>
          <p:nvPr>
            <p:ph type="ftr" sz="quarter" idx="15"/>
          </p:nvPr>
        </p:nvSpPr>
        <p:spPr/>
        <p:txBody>
          <a:bodyPr/>
          <a:lstStyle>
            <a:lvl1pPr>
              <a:defRPr/>
            </a:lvl1pPr>
          </a:lstStyle>
          <a:p>
            <a:pPr>
              <a:defRPr/>
            </a:pPr>
            <a:endParaRPr lang="ru-RU"/>
          </a:p>
        </p:txBody>
      </p:sp>
      <p:sp>
        <p:nvSpPr>
          <p:cNvPr id="9" name="Slide Number Placeholder 5"/>
          <p:cNvSpPr>
            <a:spLocks noGrp="1"/>
          </p:cNvSpPr>
          <p:nvPr>
            <p:ph type="sldNum" sz="quarter" idx="16"/>
          </p:nvPr>
        </p:nvSpPr>
        <p:spPr/>
        <p:txBody>
          <a:bodyPr/>
          <a:lstStyle>
            <a:lvl1pPr>
              <a:defRPr/>
            </a:lvl1pPr>
          </a:lstStyle>
          <a:p>
            <a:pPr>
              <a:defRPr/>
            </a:pPr>
            <a:fld id="{83F004D7-9705-4E05-8975-FAA84C60F170}" type="slidenum">
              <a:rPr lang="ru-RU"/>
              <a:pPr>
                <a:defRPr/>
              </a:pPr>
              <a:t>‹#›</a:t>
            </a:fld>
            <a:endParaRPr lang="ru-RU"/>
          </a:p>
        </p:txBody>
      </p:sp>
    </p:spTree>
    <p:extLst>
      <p:ext uri="{BB962C8B-B14F-4D97-AF65-F5344CB8AC3E}">
        <p14:creationId xmlns:p14="http://schemas.microsoft.com/office/powerpoint/2010/main" val="16330525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a:lstStyle>
            <a:lvl1pPr>
              <a:defRPr lang="en-US" sz="2800" b="0" dirty="0"/>
            </a:lvl1pPr>
          </a:lstStyle>
          <a:p>
            <a:pPr lvl="0"/>
            <a:r>
              <a:rPr lang="ru-RU" smtClean="0"/>
              <a:t>Образец заголовка</a:t>
            </a:r>
            <a:endParaRPr lang="en-US" dirty="0"/>
          </a:p>
        </p:txBody>
      </p:sp>
      <p:sp>
        <p:nvSpPr>
          <p:cNvPr id="10" name="Text Placeholder 9"/>
          <p:cNvSpPr>
            <a:spLocks noGrp="1"/>
          </p:cNvSpPr>
          <p:nvPr>
            <p:ph type="body" sz="quarter" idx="13"/>
          </p:nvPr>
        </p:nvSpPr>
        <p:spPr>
          <a:xfrm>
            <a:off x="533400" y="3928534"/>
            <a:ext cx="6382361" cy="838200"/>
          </a:xfrm>
        </p:spPr>
        <p:txBody>
          <a:bodyPr rtlCol="0" anchor="b">
            <a:normAutofit/>
          </a:bodyPr>
          <a:lstStyle>
            <a:lvl1pPr>
              <a:buNone/>
              <a:defRPr lang="en-US" sz="2000" b="0" cap="all" dirty="0">
                <a:ln w="3175" cmpd="sng">
                  <a:noFill/>
                </a:ln>
                <a:solidFill>
                  <a:schemeClr val="tx1"/>
                </a:solidFill>
                <a:effectLst/>
              </a:defRPr>
            </a:lvl1pPr>
          </a:lstStyle>
          <a:p>
            <a:pPr lvl="0"/>
            <a:r>
              <a:rPr lang="ru-RU" smtClean="0"/>
              <a:t>Образец текста</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4"/>
          </p:nvPr>
        </p:nvSpPr>
        <p:spPr/>
        <p:txBody>
          <a:bodyPr/>
          <a:lstStyle>
            <a:lvl1pPr>
              <a:defRPr/>
            </a:lvl1pPr>
          </a:lstStyle>
          <a:p>
            <a:pPr>
              <a:defRPr/>
            </a:pPr>
            <a:fld id="{A0504023-BC9F-4D1E-8DDE-981C7BCD377B}" type="datetimeFigureOut">
              <a:rPr lang="ru-RU"/>
              <a:pPr>
                <a:defRPr/>
              </a:pPr>
              <a:t>20.11.2023</a:t>
            </a:fld>
            <a:endParaRPr lang="ru-RU"/>
          </a:p>
        </p:txBody>
      </p:sp>
      <p:sp>
        <p:nvSpPr>
          <p:cNvPr id="6" name="Footer Placeholder 4"/>
          <p:cNvSpPr>
            <a:spLocks noGrp="1"/>
          </p:cNvSpPr>
          <p:nvPr>
            <p:ph type="ftr" sz="quarter" idx="15"/>
          </p:nvPr>
        </p:nvSpPr>
        <p:spPr/>
        <p:txBody>
          <a:bodyPr/>
          <a:lstStyle>
            <a:lvl1pPr>
              <a:defRPr/>
            </a:lvl1pPr>
          </a:lstStyle>
          <a:p>
            <a:pPr>
              <a:defRPr/>
            </a:pPr>
            <a:endParaRPr lang="ru-RU"/>
          </a:p>
        </p:txBody>
      </p:sp>
      <p:sp>
        <p:nvSpPr>
          <p:cNvPr id="7" name="Slide Number Placeholder 5"/>
          <p:cNvSpPr>
            <a:spLocks noGrp="1"/>
          </p:cNvSpPr>
          <p:nvPr>
            <p:ph type="sldNum" sz="quarter" idx="16"/>
          </p:nvPr>
        </p:nvSpPr>
        <p:spPr/>
        <p:txBody>
          <a:bodyPr/>
          <a:lstStyle>
            <a:lvl1pPr>
              <a:defRPr/>
            </a:lvl1pPr>
          </a:lstStyle>
          <a:p>
            <a:pPr>
              <a:defRPr/>
            </a:pPr>
            <a:fld id="{503E1BB2-696A-4D05-BB52-F9104DFF15D3}" type="slidenum">
              <a:rPr lang="ru-RU"/>
              <a:pPr>
                <a:defRPr/>
              </a:pPr>
              <a:t>‹#›</a:t>
            </a:fld>
            <a:endParaRPr lang="ru-RU"/>
          </a:p>
        </p:txBody>
      </p:sp>
    </p:spTree>
    <p:extLst>
      <p:ext uri="{BB962C8B-B14F-4D97-AF65-F5344CB8AC3E}">
        <p14:creationId xmlns:p14="http://schemas.microsoft.com/office/powerpoint/2010/main" val="125520461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lgn="l">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134278F7-5F5F-41E0-A863-47A1B5501520}"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7A185DA9-5F71-4178-A93E-39591AB5CA08}" type="slidenum">
              <a:rPr lang="ru-RU"/>
              <a:pPr>
                <a:defRPr/>
              </a:pPr>
              <a:t>‹#›</a:t>
            </a:fld>
            <a:endParaRPr lang="ru-RU"/>
          </a:p>
        </p:txBody>
      </p:sp>
    </p:spTree>
    <p:extLst>
      <p:ext uri="{BB962C8B-B14F-4D97-AF65-F5344CB8AC3E}">
        <p14:creationId xmlns:p14="http://schemas.microsoft.com/office/powerpoint/2010/main" val="15142320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lstStyle>
            <a:lvl1pPr>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0B93748D-C627-4FA0-83CB-D73C2DAA36D9}"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37A8DC2-E385-4D60-BFDD-8C441B9B0252}" type="slidenum">
              <a:rPr lang="ru-RU"/>
              <a:pPr>
                <a:defRPr/>
              </a:pPr>
              <a:t>‹#›</a:t>
            </a:fld>
            <a:endParaRPr lang="ru-RU"/>
          </a:p>
        </p:txBody>
      </p:sp>
    </p:spTree>
    <p:extLst>
      <p:ext uri="{BB962C8B-B14F-4D97-AF65-F5344CB8AC3E}">
        <p14:creationId xmlns:p14="http://schemas.microsoft.com/office/powerpoint/2010/main" val="181555461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40BB9143-831F-42B2-B3A0-19C782706226}"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B0A94A0E-BB79-49FC-BC7A-ED1ACED0A9C2}" type="slidenum">
              <a:rPr lang="ru-RU"/>
              <a:pPr>
                <a:defRPr/>
              </a:pPr>
              <a:t>‹#›</a:t>
            </a:fld>
            <a:endParaRPr lang="ru-RU"/>
          </a:p>
        </p:txBody>
      </p:sp>
    </p:spTree>
    <p:extLst>
      <p:ext uri="{BB962C8B-B14F-4D97-AF65-F5344CB8AC3E}">
        <p14:creationId xmlns:p14="http://schemas.microsoft.com/office/powerpoint/2010/main" val="17242059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E8B48041-277A-4AF6-9980-EB70F6B4E672}"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C34076F-E1D0-4E28-83E3-EE4A1F8B513F}" type="slidenum">
              <a:rPr lang="ru-RU"/>
              <a:pPr>
                <a:defRPr/>
              </a:pPr>
              <a:t>‹#›</a:t>
            </a:fld>
            <a:endParaRPr lang="ru-RU"/>
          </a:p>
        </p:txBody>
      </p:sp>
    </p:spTree>
    <p:extLst>
      <p:ext uri="{BB962C8B-B14F-4D97-AF65-F5344CB8AC3E}">
        <p14:creationId xmlns:p14="http://schemas.microsoft.com/office/powerpoint/2010/main" val="15309346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B3CB5047-7CB7-4213-8264-B5A39877FF27}"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75C2E4F-577A-434C-81ED-EB988B67F8FB}" type="slidenum">
              <a:rPr lang="ru-RU"/>
              <a:pPr>
                <a:defRPr/>
              </a:pPr>
              <a:t>‹#›</a:t>
            </a:fld>
            <a:endParaRPr lang="ru-RU"/>
          </a:p>
        </p:txBody>
      </p:sp>
    </p:spTree>
    <p:extLst>
      <p:ext uri="{BB962C8B-B14F-4D97-AF65-F5344CB8AC3E}">
        <p14:creationId xmlns:p14="http://schemas.microsoft.com/office/powerpoint/2010/main" val="8775908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5CA221F0-AEE7-497C-894A-8448CBBA3C33}" type="datetimeFigureOut">
              <a:rPr lang="ru-RU"/>
              <a:pPr>
                <a:defRPr/>
              </a:pPr>
              <a:t>20.11.2023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D821161B-9BE5-4E2E-BFE7-625FD835E1DD}" type="slidenum">
              <a:rPr lang="ru-RU"/>
              <a:pPr>
                <a:defRPr/>
              </a:pPr>
              <a:t>‹#›</a:t>
            </a:fld>
            <a:endParaRPr lang="ru-RU"/>
          </a:p>
        </p:txBody>
      </p:sp>
    </p:spTree>
    <p:extLst>
      <p:ext uri="{BB962C8B-B14F-4D97-AF65-F5344CB8AC3E}">
        <p14:creationId xmlns:p14="http://schemas.microsoft.com/office/powerpoint/2010/main" val="664719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C19C2083-1DBC-44D7-B93F-26C07699467E}" type="datetimeFigureOut">
              <a:rPr lang="ru-RU"/>
              <a:pPr>
                <a:defRPr/>
              </a:pPr>
              <a:t>20.11.2023</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CD2975CC-ED50-440F-9E28-36D81940D2F4}" type="slidenum">
              <a:rPr lang="ru-RU"/>
              <a:pPr>
                <a:defRPr/>
              </a:pPr>
              <a:t>‹#›</a:t>
            </a:fld>
            <a:endParaRPr lang="ru-RU"/>
          </a:p>
        </p:txBody>
      </p:sp>
    </p:spTree>
    <p:extLst>
      <p:ext uri="{BB962C8B-B14F-4D97-AF65-F5344CB8AC3E}">
        <p14:creationId xmlns:p14="http://schemas.microsoft.com/office/powerpoint/2010/main" val="320037331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13EA8A90-88A9-4866-8C4F-5DE7F1CF8B48}" type="datetimeFigureOut">
              <a:rPr lang="ru-RU"/>
              <a:pPr>
                <a:defRPr/>
              </a:pPr>
              <a:t>20.11.2023</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221AF482-8209-474D-829D-F50DC467000A}" type="slidenum">
              <a:rPr lang="ru-RU"/>
              <a:pPr>
                <a:defRPr/>
              </a:pPr>
              <a:t>‹#›</a:t>
            </a:fld>
            <a:endParaRPr lang="ru-RU"/>
          </a:p>
        </p:txBody>
      </p:sp>
    </p:spTree>
    <p:extLst>
      <p:ext uri="{BB962C8B-B14F-4D97-AF65-F5344CB8AC3E}">
        <p14:creationId xmlns:p14="http://schemas.microsoft.com/office/powerpoint/2010/main" val="8299120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D6996A07-4629-48DA-AD43-EE489868F641}" type="datetimeFigureOut">
              <a:rPr lang="ru-RU"/>
              <a:pPr>
                <a:defRPr/>
              </a:pPr>
              <a:t>20.11.2023</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A9424886-4234-4AA3-A9A5-46F651E36FFD}" type="slidenum">
              <a:rPr lang="ru-RU"/>
              <a:pPr>
                <a:defRPr/>
              </a:pPr>
              <a:t>‹#›</a:t>
            </a:fld>
            <a:endParaRPr lang="ru-RU"/>
          </a:p>
        </p:txBody>
      </p:sp>
    </p:spTree>
    <p:extLst>
      <p:ext uri="{BB962C8B-B14F-4D97-AF65-F5344CB8AC3E}">
        <p14:creationId xmlns:p14="http://schemas.microsoft.com/office/powerpoint/2010/main" val="3117435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4236729-A674-4A7E-A9D9-3567DCF579FD}" type="datetimeFigureOut">
              <a:rPr lang="ru-RU"/>
              <a:pPr>
                <a:defRPr/>
              </a:pPr>
              <a:t>20.11.2023</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4F87658F-71D1-4304-A4D3-59F98AF0C5C3}" type="slidenum">
              <a:rPr lang="ru-RU"/>
              <a:pPr>
                <a:defRPr/>
              </a:pPr>
              <a:t>‹#›</a:t>
            </a:fld>
            <a:endParaRPr lang="ru-RU"/>
          </a:p>
        </p:txBody>
      </p:sp>
    </p:spTree>
    <p:extLst>
      <p:ext uri="{BB962C8B-B14F-4D97-AF65-F5344CB8AC3E}">
        <p14:creationId xmlns:p14="http://schemas.microsoft.com/office/powerpoint/2010/main" val="122590912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689AAC5D-E7F6-4B07-A98F-F2EF02A6AA10}" type="datetimeFigureOut">
              <a:rPr lang="ru-RU"/>
              <a:pPr>
                <a:defRPr/>
              </a:pPr>
              <a:t>20.11.2023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41122D2C-E8E8-4E4F-8E4A-6BF2116974D9}" type="slidenum">
              <a:rPr lang="ru-RU"/>
              <a:pPr>
                <a:defRPr/>
              </a:pPr>
              <a:t>‹#›</a:t>
            </a:fld>
            <a:endParaRPr lang="ru-RU"/>
          </a:p>
        </p:txBody>
      </p:sp>
    </p:spTree>
    <p:extLst>
      <p:ext uri="{BB962C8B-B14F-4D97-AF65-F5344CB8AC3E}">
        <p14:creationId xmlns:p14="http://schemas.microsoft.com/office/powerpoint/2010/main" val="189483310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89C35315-5FA0-47F4-9482-153659AC165F}" type="datetimeFigureOut">
              <a:rPr lang="ru-RU"/>
              <a:pPr>
                <a:defRPr/>
              </a:pPr>
              <a:t>20.11.2023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592AB59B-E12E-48E0-8BCD-3B28E23EEE22}" type="slidenum">
              <a:rPr lang="ru-RU"/>
              <a:pPr>
                <a:defRPr/>
              </a:pPr>
              <a:t>‹#›</a:t>
            </a:fld>
            <a:endParaRPr lang="ru-RU"/>
          </a:p>
        </p:txBody>
      </p:sp>
    </p:spTree>
    <p:extLst>
      <p:ext uri="{BB962C8B-B14F-4D97-AF65-F5344CB8AC3E}">
        <p14:creationId xmlns:p14="http://schemas.microsoft.com/office/powerpoint/2010/main" val="261256824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8083543A-A63D-4E79-A19D-FCA69B95CA8A}" type="datetimeFigureOut">
              <a:rPr lang="ru-RU"/>
              <a:pPr>
                <a:defRPr/>
              </a:pPr>
              <a:t>20.11.2023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D5C2CFC5-B94C-49C5-B2A8-0F762E954C02}" type="slidenum">
              <a:rPr lang="ru-RU"/>
              <a:pPr>
                <a:defRPr/>
              </a:pPr>
              <a:t>‹#›</a:t>
            </a:fld>
            <a:endParaRPr lang="ru-RU"/>
          </a:p>
        </p:txBody>
      </p:sp>
    </p:spTree>
    <p:extLst>
      <p:ext uri="{BB962C8B-B14F-4D97-AF65-F5344CB8AC3E}">
        <p14:creationId xmlns:p14="http://schemas.microsoft.com/office/powerpoint/2010/main" val="31305017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64A56A1C-0233-4FBD-BE0F-E14DA7394DD2}"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A31FDA15-60D0-41F1-8C91-0BFD78371448}" type="slidenum">
              <a:rPr lang="ru-RU"/>
              <a:pPr>
                <a:defRPr/>
              </a:pPr>
              <a:t>‹#›</a:t>
            </a:fld>
            <a:endParaRPr lang="ru-RU"/>
          </a:p>
        </p:txBody>
      </p:sp>
    </p:spTree>
    <p:extLst>
      <p:ext uri="{BB962C8B-B14F-4D97-AF65-F5344CB8AC3E}">
        <p14:creationId xmlns:p14="http://schemas.microsoft.com/office/powerpoint/2010/main" val="4459348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TextBox 4"/>
          <p:cNvSpPr txBox="1"/>
          <p:nvPr/>
        </p:nvSpPr>
        <p:spPr>
          <a:xfrm>
            <a:off x="674688" y="971550"/>
            <a:ext cx="600075" cy="197008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ea typeface="+mj-ea"/>
                <a:cs typeface="+mj-cs"/>
              </a:defRPr>
            </a:lvl1pPr>
          </a:lstStyle>
          <a:p>
            <a:pPr>
              <a:defRPr/>
            </a:pPr>
            <a:r>
              <a:rPr lang="en-US" dirty="0"/>
              <a:t>“</a:t>
            </a:r>
          </a:p>
        </p:txBody>
      </p:sp>
      <p:sp>
        <p:nvSpPr>
          <p:cNvPr id="6" name="TextBox 5"/>
          <p:cNvSpPr txBox="1"/>
          <p:nvPr/>
        </p:nvSpPr>
        <p:spPr>
          <a:xfrm>
            <a:off x="6999288" y="2613025"/>
            <a:ext cx="601662" cy="197008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ea typeface="+mj-ea"/>
                <a:cs typeface="+mj-cs"/>
              </a:defRPr>
            </a:lvl1pPr>
          </a:lstStyle>
          <a:p>
            <a:pPr>
              <a:defRPr/>
            </a:pPr>
            <a:r>
              <a:rPr lang="en-US" dirty="0"/>
              <a:t>”</a:t>
            </a:r>
          </a:p>
        </p:txBody>
      </p:sp>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rtlCol="0">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3"/>
          <p:cNvSpPr>
            <a:spLocks noGrp="1"/>
          </p:cNvSpPr>
          <p:nvPr>
            <p:ph type="dt" sz="half" idx="15"/>
          </p:nvPr>
        </p:nvSpPr>
        <p:spPr/>
        <p:txBody>
          <a:bodyPr/>
          <a:lstStyle>
            <a:lvl1pPr>
              <a:defRPr/>
            </a:lvl1pPr>
          </a:lstStyle>
          <a:p>
            <a:pPr>
              <a:defRPr/>
            </a:pPr>
            <a:fld id="{A82F691C-3A40-4F63-9D02-134692FED90C}" type="datetimeFigureOut">
              <a:rPr lang="ru-RU"/>
              <a:pPr>
                <a:defRPr/>
              </a:pPr>
              <a:t>20.11.2023</a:t>
            </a:fld>
            <a:endParaRPr lang="ru-RU"/>
          </a:p>
        </p:txBody>
      </p:sp>
      <p:sp>
        <p:nvSpPr>
          <p:cNvPr id="8" name="Footer Placeholder 4"/>
          <p:cNvSpPr>
            <a:spLocks noGrp="1"/>
          </p:cNvSpPr>
          <p:nvPr>
            <p:ph type="ftr" sz="quarter" idx="16"/>
          </p:nvPr>
        </p:nvSpPr>
        <p:spPr/>
        <p:txBody>
          <a:bodyPr/>
          <a:lstStyle>
            <a:lvl1pPr>
              <a:defRPr/>
            </a:lvl1pPr>
          </a:lstStyle>
          <a:p>
            <a:pPr>
              <a:defRPr/>
            </a:pPr>
            <a:endParaRPr lang="ru-RU"/>
          </a:p>
        </p:txBody>
      </p:sp>
      <p:sp>
        <p:nvSpPr>
          <p:cNvPr id="9" name="Slide Number Placeholder 5"/>
          <p:cNvSpPr>
            <a:spLocks noGrp="1"/>
          </p:cNvSpPr>
          <p:nvPr>
            <p:ph type="sldNum" sz="quarter" idx="17"/>
          </p:nvPr>
        </p:nvSpPr>
        <p:spPr/>
        <p:txBody>
          <a:bodyPr/>
          <a:lstStyle>
            <a:lvl1pPr>
              <a:defRPr/>
            </a:lvl1pPr>
          </a:lstStyle>
          <a:p>
            <a:pPr>
              <a:defRPr/>
            </a:pPr>
            <a:fld id="{420E491D-4E3A-4010-BFCA-C1981F9D2626}" type="slidenum">
              <a:rPr lang="ru-RU"/>
              <a:pPr>
                <a:defRPr/>
              </a:pPr>
              <a:t>‹#›</a:t>
            </a:fld>
            <a:endParaRPr lang="ru-RU"/>
          </a:p>
        </p:txBody>
      </p:sp>
    </p:spTree>
    <p:extLst>
      <p:ext uri="{BB962C8B-B14F-4D97-AF65-F5344CB8AC3E}">
        <p14:creationId xmlns:p14="http://schemas.microsoft.com/office/powerpoint/2010/main" val="59120906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D23AB904-8777-4490-866E-B9A425EB2C83}"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9A2B8908-E1BB-4A9F-8D35-EB7672A85061}" type="slidenum">
              <a:rPr lang="ru-RU"/>
              <a:pPr>
                <a:defRPr/>
              </a:pPr>
              <a:t>‹#›</a:t>
            </a:fld>
            <a:endParaRPr lang="ru-RU"/>
          </a:p>
        </p:txBody>
      </p:sp>
    </p:spTree>
    <p:extLst>
      <p:ext uri="{BB962C8B-B14F-4D97-AF65-F5344CB8AC3E}">
        <p14:creationId xmlns:p14="http://schemas.microsoft.com/office/powerpoint/2010/main" val="16277517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cxnSp>
        <p:nvCxnSpPr>
          <p:cNvPr id="9" name="Straight Connector 16"/>
          <p:cNvCxnSpPr/>
          <p:nvPr/>
        </p:nvCxnSpPr>
        <p:spPr>
          <a:xfrm>
            <a:off x="2795588"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17"/>
          <p:cNvCxnSpPr/>
          <p:nvPr/>
        </p:nvCxnSpPr>
        <p:spPr>
          <a:xfrm>
            <a:off x="5222875" y="2133600"/>
            <a:ext cx="0" cy="396716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Date Placeholder 3"/>
          <p:cNvSpPr>
            <a:spLocks noGrp="1"/>
          </p:cNvSpPr>
          <p:nvPr>
            <p:ph type="dt" sz="half" idx="18"/>
          </p:nvPr>
        </p:nvSpPr>
        <p:spPr/>
        <p:txBody>
          <a:bodyPr/>
          <a:lstStyle>
            <a:lvl1pPr>
              <a:defRPr/>
            </a:lvl1pPr>
          </a:lstStyle>
          <a:p>
            <a:pPr>
              <a:defRPr/>
            </a:pPr>
            <a:fld id="{40EBB8E9-753A-40CF-807F-8B68363E3BCF}" type="datetimeFigureOut">
              <a:rPr lang="ru-RU"/>
              <a:pPr>
                <a:defRPr/>
              </a:pPr>
              <a:t>20.11.2023</a:t>
            </a:fld>
            <a:endParaRPr lang="ru-RU"/>
          </a:p>
        </p:txBody>
      </p:sp>
      <p:sp>
        <p:nvSpPr>
          <p:cNvPr id="12" name="Footer Placeholder 4"/>
          <p:cNvSpPr>
            <a:spLocks noGrp="1"/>
          </p:cNvSpPr>
          <p:nvPr>
            <p:ph type="ftr" sz="quarter" idx="19"/>
          </p:nvPr>
        </p:nvSpPr>
        <p:spPr/>
        <p:txBody>
          <a:bodyPr/>
          <a:lstStyle>
            <a:lvl1pPr>
              <a:defRPr/>
            </a:lvl1pPr>
          </a:lstStyle>
          <a:p>
            <a:pPr>
              <a:defRPr/>
            </a:pPr>
            <a:endParaRPr lang="ru-RU"/>
          </a:p>
        </p:txBody>
      </p:sp>
      <p:sp>
        <p:nvSpPr>
          <p:cNvPr id="13" name="Slide Number Placeholder 5"/>
          <p:cNvSpPr>
            <a:spLocks noGrp="1"/>
          </p:cNvSpPr>
          <p:nvPr>
            <p:ph type="sldNum" sz="quarter" idx="20"/>
          </p:nvPr>
        </p:nvSpPr>
        <p:spPr/>
        <p:txBody>
          <a:bodyPr/>
          <a:lstStyle>
            <a:lvl1pPr>
              <a:defRPr/>
            </a:lvl1pPr>
          </a:lstStyle>
          <a:p>
            <a:pPr>
              <a:defRPr/>
            </a:pPr>
            <a:fld id="{DB8A1D7C-3E3C-408B-9EF0-67EEC30B4E40}" type="slidenum">
              <a:rPr lang="ru-RU"/>
              <a:pPr>
                <a:defRPr/>
              </a:pPr>
              <a:t>‹#›</a:t>
            </a:fld>
            <a:endParaRPr lang="ru-RU"/>
          </a:p>
        </p:txBody>
      </p:sp>
    </p:spTree>
    <p:extLst>
      <p:ext uri="{BB962C8B-B14F-4D97-AF65-F5344CB8AC3E}">
        <p14:creationId xmlns:p14="http://schemas.microsoft.com/office/powerpoint/2010/main" val="2434406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0DF34F44-9D6F-40BB-873D-C2F83E9D9DBC}" type="datetimeFigureOut">
              <a:rPr lang="ru-RU"/>
              <a:pPr>
                <a:defRPr/>
              </a:pPr>
              <a:t>20.11.2023</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CE6FB1D6-6362-4E0F-98BA-72FA12BE45B0}" type="slidenum">
              <a:rPr lang="ru-RU"/>
              <a:pPr>
                <a:defRPr/>
              </a:pPr>
              <a:t>‹#›</a:t>
            </a:fld>
            <a:endParaRPr lang="ru-RU"/>
          </a:p>
        </p:txBody>
      </p:sp>
    </p:spTree>
    <p:extLst>
      <p:ext uri="{BB962C8B-B14F-4D97-AF65-F5344CB8AC3E}">
        <p14:creationId xmlns:p14="http://schemas.microsoft.com/office/powerpoint/2010/main" val="6061464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cxnSp>
        <p:nvCxnSpPr>
          <p:cNvPr id="12" name="Straight Connector 18"/>
          <p:cNvCxnSpPr/>
          <p:nvPr/>
        </p:nvCxnSpPr>
        <p:spPr>
          <a:xfrm>
            <a:off x="2795588"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9"/>
          <p:cNvCxnSpPr/>
          <p:nvPr/>
        </p:nvCxnSpPr>
        <p:spPr>
          <a:xfrm>
            <a:off x="5222875" y="2133600"/>
            <a:ext cx="0" cy="396716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2" name="Text Placeholder 3"/>
          <p:cNvSpPr>
            <a:spLocks noGrp="1"/>
          </p:cNvSpPr>
          <p:nvPr>
            <p:ph type="body" sz="half" idx="18"/>
          </p:nvPr>
        </p:nvSpPr>
        <p:spPr>
          <a:xfrm>
            <a:off x="489475" y="4827212"/>
            <a:ext cx="2205612"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3" name="Text Placeholder 3"/>
          <p:cNvSpPr>
            <a:spLocks noGrp="1"/>
          </p:cNvSpPr>
          <p:nvPr>
            <p:ph type="body" sz="half" idx="19"/>
          </p:nvPr>
        </p:nvSpPr>
        <p:spPr>
          <a:xfrm>
            <a:off x="2916776" y="4827211"/>
            <a:ext cx="2201378"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4" name="Text Placeholder 3"/>
          <p:cNvSpPr>
            <a:spLocks noGrp="1"/>
          </p:cNvSpPr>
          <p:nvPr>
            <p:ph type="body" sz="half" idx="20"/>
          </p:nvPr>
        </p:nvSpPr>
        <p:spPr>
          <a:xfrm>
            <a:off x="5344824" y="4827209"/>
            <a:ext cx="2202571" cy="65918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3"/>
          <p:cNvSpPr>
            <a:spLocks noGrp="1"/>
          </p:cNvSpPr>
          <p:nvPr>
            <p:ph type="dt" sz="half" idx="23"/>
          </p:nvPr>
        </p:nvSpPr>
        <p:spPr/>
        <p:txBody>
          <a:bodyPr/>
          <a:lstStyle>
            <a:lvl1pPr>
              <a:defRPr/>
            </a:lvl1pPr>
          </a:lstStyle>
          <a:p>
            <a:pPr>
              <a:defRPr/>
            </a:pPr>
            <a:fld id="{AE30E8C6-C161-4315-9CAB-0CD8F0B21DBF}" type="datetimeFigureOut">
              <a:rPr lang="ru-RU"/>
              <a:pPr>
                <a:defRPr/>
              </a:pPr>
              <a:t>20.11.2023</a:t>
            </a:fld>
            <a:endParaRPr lang="ru-RU"/>
          </a:p>
        </p:txBody>
      </p:sp>
      <p:sp>
        <p:nvSpPr>
          <p:cNvPr id="16" name="Footer Placeholder 4"/>
          <p:cNvSpPr>
            <a:spLocks noGrp="1"/>
          </p:cNvSpPr>
          <p:nvPr>
            <p:ph type="ftr" sz="quarter" idx="24"/>
          </p:nvPr>
        </p:nvSpPr>
        <p:spPr/>
        <p:txBody>
          <a:bodyPr/>
          <a:lstStyle>
            <a:lvl1pPr>
              <a:defRPr/>
            </a:lvl1pPr>
          </a:lstStyle>
          <a:p>
            <a:pPr>
              <a:defRPr/>
            </a:pPr>
            <a:endParaRPr lang="ru-RU"/>
          </a:p>
        </p:txBody>
      </p:sp>
      <p:sp>
        <p:nvSpPr>
          <p:cNvPr id="17" name="Slide Number Placeholder 5"/>
          <p:cNvSpPr>
            <a:spLocks noGrp="1"/>
          </p:cNvSpPr>
          <p:nvPr>
            <p:ph type="sldNum" sz="quarter" idx="25"/>
          </p:nvPr>
        </p:nvSpPr>
        <p:spPr/>
        <p:txBody>
          <a:bodyPr/>
          <a:lstStyle>
            <a:lvl1pPr>
              <a:defRPr/>
            </a:lvl1pPr>
          </a:lstStyle>
          <a:p>
            <a:pPr>
              <a:defRPr/>
            </a:pPr>
            <a:fld id="{5105A8BC-96F7-4811-85A7-AF0E6F88A452}" type="slidenum">
              <a:rPr lang="ru-RU"/>
              <a:pPr>
                <a:defRPr/>
              </a:pPr>
              <a:t>‹#›</a:t>
            </a:fld>
            <a:endParaRPr lang="ru-RU"/>
          </a:p>
        </p:txBody>
      </p:sp>
    </p:spTree>
    <p:extLst>
      <p:ext uri="{BB962C8B-B14F-4D97-AF65-F5344CB8AC3E}">
        <p14:creationId xmlns:p14="http://schemas.microsoft.com/office/powerpoint/2010/main" val="393549643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AB420267-893B-4AFA-BBEE-8E9A6EA8F3CE}"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12047BB-01F0-4A84-9382-00B31A1B55C4}" type="slidenum">
              <a:rPr lang="ru-RU"/>
              <a:pPr>
                <a:defRPr/>
              </a:pPr>
              <a:t>‹#›</a:t>
            </a:fld>
            <a:endParaRPr lang="ru-RU"/>
          </a:p>
        </p:txBody>
      </p:sp>
    </p:spTree>
    <p:extLst>
      <p:ext uri="{BB962C8B-B14F-4D97-AF65-F5344CB8AC3E}">
        <p14:creationId xmlns:p14="http://schemas.microsoft.com/office/powerpoint/2010/main" val="18471327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BC3EC3CA-F78A-457D-8977-4EECA32F8DF8}" type="datetimeFigureOut">
              <a:rPr lang="ru-RU"/>
              <a:pPr>
                <a:defRPr/>
              </a:pPr>
              <a:t>20.11.2023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D591DBDD-C464-4580-9808-1C0CFAC5EF83}" type="slidenum">
              <a:rPr lang="ru-RU"/>
              <a:pPr>
                <a:defRPr/>
              </a:pPr>
              <a:t>‹#›</a:t>
            </a:fld>
            <a:endParaRPr lang="ru-RU"/>
          </a:p>
        </p:txBody>
      </p:sp>
    </p:spTree>
    <p:extLst>
      <p:ext uri="{BB962C8B-B14F-4D97-AF65-F5344CB8AC3E}">
        <p14:creationId xmlns:p14="http://schemas.microsoft.com/office/powerpoint/2010/main" val="3020871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6EEC61A-D201-4BD7-9792-FFCF842F6B6E}" type="datetimeFigureOut">
              <a:rPr lang="ru-RU"/>
              <a:pPr>
                <a:defRPr/>
              </a:pPr>
              <a:t>20.11.2023</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E18C98F1-7D73-4A20-815B-C8CFC4636EAF}" type="slidenum">
              <a:rPr lang="ru-RU"/>
              <a:pPr>
                <a:defRPr/>
              </a:pPr>
              <a:t>‹#›</a:t>
            </a:fld>
            <a:endParaRPr lang="ru-RU"/>
          </a:p>
        </p:txBody>
      </p:sp>
    </p:spTree>
    <p:extLst>
      <p:ext uri="{BB962C8B-B14F-4D97-AF65-F5344CB8AC3E}">
        <p14:creationId xmlns:p14="http://schemas.microsoft.com/office/powerpoint/2010/main" val="3464015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9C72B5B4-BF57-43C4-87E2-62CEA1A4FD14}" type="datetimeFigureOut">
              <a:rPr lang="ru-RU"/>
              <a:pPr>
                <a:defRPr/>
              </a:pPr>
              <a:t>20.11.2023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8319B10C-2577-46E8-8D38-15353C6C6AF0}" type="slidenum">
              <a:rPr lang="ru-RU"/>
              <a:pPr>
                <a:defRPr/>
              </a:pPr>
              <a:t>‹#›</a:t>
            </a:fld>
            <a:endParaRPr lang="ru-RU"/>
          </a:p>
        </p:txBody>
      </p:sp>
    </p:spTree>
    <p:extLst>
      <p:ext uri="{BB962C8B-B14F-4D97-AF65-F5344CB8AC3E}">
        <p14:creationId xmlns:p14="http://schemas.microsoft.com/office/powerpoint/2010/main" val="392468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13D81832-E195-4A14-AF38-4733137B8CE9}" type="datetimeFigureOut">
              <a:rPr lang="ru-RU"/>
              <a:pPr>
                <a:defRPr/>
              </a:pPr>
              <a:t>20.11.2023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127B023B-2FCF-4951-8774-9C5C7FC50041}" type="slidenum">
              <a:rPr lang="ru-RU"/>
              <a:pPr>
                <a:defRPr/>
              </a:pPr>
              <a:t>‹#›</a:t>
            </a:fld>
            <a:endParaRPr lang="ru-RU"/>
          </a:p>
        </p:txBody>
      </p:sp>
    </p:spTree>
    <p:extLst>
      <p:ext uri="{BB962C8B-B14F-4D97-AF65-F5344CB8AC3E}">
        <p14:creationId xmlns:p14="http://schemas.microsoft.com/office/powerpoint/2010/main" val="2630679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theme" Target="../theme/theme3.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theme" Target="../theme/theme4.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32000">
              <a:schemeClr val="accent6">
                <a:lumMod val="40000"/>
                <a:lumOff val="60000"/>
              </a:schemeClr>
            </a:gs>
            <a:gs pos="64000">
              <a:schemeClr val="accent6">
                <a:lumMod val="40000"/>
                <a:lumOff val="60000"/>
              </a:schemeClr>
            </a:gs>
            <a:gs pos="86000">
              <a:schemeClr val="tx1"/>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A039C559-C39C-4C8A-95A5-216320443822}" type="datetimeFigureOut">
              <a:rPr lang="ru-RU"/>
              <a:pPr>
                <a:defRPr/>
              </a:pPr>
              <a:t>20.11.2023</a:t>
            </a:fld>
            <a:endParaRPr lang="ru-RU"/>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ru-RU"/>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EE459BA3-5459-41C4-B70C-330015FD855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811" r:id="rId1"/>
    <p:sldLayoutId id="2147484812" r:id="rId2"/>
    <p:sldLayoutId id="2147484813" r:id="rId3"/>
    <p:sldLayoutId id="2147484814" r:id="rId4"/>
    <p:sldLayoutId id="2147484815" r:id="rId5"/>
    <p:sldLayoutId id="2147484816" r:id="rId6"/>
    <p:sldLayoutId id="2147484817" r:id="rId7"/>
    <p:sldLayoutId id="2147484818" r:id="rId8"/>
    <p:sldLayoutId id="2147484819" r:id="rId9"/>
    <p:sldLayoutId id="2147484820" r:id="rId10"/>
    <p:sldLayoutId id="2147484821"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32000">
              <a:schemeClr val="accent6">
                <a:lumMod val="40000"/>
                <a:lumOff val="60000"/>
              </a:schemeClr>
            </a:gs>
            <a:gs pos="64000">
              <a:schemeClr val="accent6">
                <a:lumMod val="40000"/>
                <a:lumOff val="60000"/>
              </a:schemeClr>
            </a:gs>
            <a:gs pos="86000">
              <a:schemeClr val="tx1"/>
            </a:gs>
          </a:gsLst>
          <a:path path="circle">
            <a:fillToRect l="100000" b="100000"/>
          </a:path>
          <a:tileRect t="-100000" r="-100000"/>
        </a:gradFill>
        <a:effectLst/>
      </p:bgPr>
    </p:bg>
    <p:spTree>
      <p:nvGrpSpPr>
        <p:cNvPr id="1" name=""/>
        <p:cNvGrpSpPr/>
        <p:nvPr/>
      </p:nvGrpSpPr>
      <p:grpSpPr>
        <a:xfrm>
          <a:off x="0" y="0"/>
          <a:ext cx="0" cy="0"/>
          <a:chOff x="0" y="0"/>
          <a:chExt cx="0" cy="0"/>
        </a:xfrm>
      </p:grpSpPr>
      <p:grpSp>
        <p:nvGrpSpPr>
          <p:cNvPr id="2050" name="Group 6"/>
          <p:cNvGrpSpPr>
            <a:grpSpLocks/>
          </p:cNvGrpSpPr>
          <p:nvPr/>
        </p:nvGrpSpPr>
        <p:grpSpPr bwMode="auto">
          <a:xfrm>
            <a:off x="6670675" y="3894138"/>
            <a:ext cx="2470150" cy="2659062"/>
            <a:chOff x="6687077" y="3259666"/>
            <a:chExt cx="2981857" cy="3208867"/>
          </a:xfrm>
        </p:grpSpPr>
        <p:cxnSp>
          <p:nvCxnSpPr>
            <p:cNvPr id="8" name="Straight Connector 7"/>
            <p:cNvCxnSpPr/>
            <p:nvPr/>
          </p:nvCxnSpPr>
          <p:spPr>
            <a:xfrm flipH="1">
              <a:off x="8756746" y="3259666"/>
              <a:ext cx="912188" cy="91189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5724"/>
              <a:ext cx="2981857" cy="298280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1737" y="3581511"/>
              <a:ext cx="1897197" cy="1896584"/>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130" y="3433998"/>
              <a:ext cx="1740055" cy="1739494"/>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388" y="3985732"/>
              <a:ext cx="1264798" cy="126439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788" cy="1524000"/>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2052" name="Text Placeholder 2"/>
          <p:cNvSpPr>
            <a:spLocks noGrp="1"/>
          </p:cNvSpPr>
          <p:nvPr>
            <p:ph type="body" idx="1"/>
          </p:nvPr>
        </p:nvSpPr>
        <p:spPr bwMode="auto">
          <a:xfrm>
            <a:off x="533400" y="533400"/>
            <a:ext cx="6554788" cy="376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7429500" y="6172200"/>
            <a:ext cx="1201738"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pPr>
              <a:defRPr/>
            </a:pPr>
            <a:fld id="{8F0C5935-6D80-4D77-AE51-93526A74CDF6}" type="datetimeFigureOut">
              <a:rPr lang="ru-RU"/>
              <a:pPr>
                <a:defRPr/>
              </a:pPr>
              <a:t>20.11.2023</a:t>
            </a:fld>
            <a:endParaRPr lang="ru-RU"/>
          </a:p>
        </p:txBody>
      </p:sp>
      <p:sp>
        <p:nvSpPr>
          <p:cNvPr id="5" name="Footer Placeholder 4"/>
          <p:cNvSpPr>
            <a:spLocks noGrp="1"/>
          </p:cNvSpPr>
          <p:nvPr>
            <p:ph type="ftr" sz="quarter" idx="3"/>
          </p:nvPr>
        </p:nvSpPr>
        <p:spPr>
          <a:xfrm>
            <a:off x="533400" y="6172200"/>
            <a:ext cx="5811838"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pPr>
              <a:defRPr/>
            </a:pPr>
            <a:endParaRPr lang="ru-RU"/>
          </a:p>
        </p:txBody>
      </p:sp>
      <p:sp>
        <p:nvSpPr>
          <p:cNvPr id="6" name="Slide Number Placeholder 5"/>
          <p:cNvSpPr>
            <a:spLocks noGrp="1"/>
          </p:cNvSpPr>
          <p:nvPr>
            <p:ph type="sldNum" sz="quarter" idx="4"/>
          </p:nvPr>
        </p:nvSpPr>
        <p:spPr>
          <a:xfrm>
            <a:off x="7773988" y="5578475"/>
            <a:ext cx="857250" cy="669925"/>
          </a:xfrm>
          <a:prstGeom prst="rect">
            <a:avLst/>
          </a:prstGeom>
        </p:spPr>
        <p:txBody>
          <a:bodyPr vert="horz" wrap="square" lIns="91440" tIns="45720" rIns="91440" bIns="45720" numCol="1" anchor="b" anchorCtr="0" compatLnSpc="1">
            <a:prstTxWarp prst="textNoShape">
              <a:avLst/>
            </a:prstTxWarp>
          </a:bodyPr>
          <a:lstStyle>
            <a:lvl1pPr algn="r">
              <a:defRPr sz="2800">
                <a:solidFill>
                  <a:srgbClr val="0A304A"/>
                </a:solidFill>
                <a:latin typeface="Century Gothic" pitchFamily="34" charset="0"/>
              </a:defRPr>
            </a:lvl1pPr>
          </a:lstStyle>
          <a:p>
            <a:pPr>
              <a:defRPr/>
            </a:pPr>
            <a:fld id="{836845FD-0EE8-46CE-96B0-32B4CDE7B8A4}"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4836" r:id="rId1"/>
    <p:sldLayoutId id="2147484837" r:id="rId2"/>
    <p:sldLayoutId id="2147484838" r:id="rId3"/>
    <p:sldLayoutId id="2147484839" r:id="rId4"/>
    <p:sldLayoutId id="2147484840" r:id="rId5"/>
    <p:sldLayoutId id="2147484841" r:id="rId6"/>
    <p:sldLayoutId id="2147484842" r:id="rId7"/>
    <p:sldLayoutId id="2147484843" r:id="rId8"/>
    <p:sldLayoutId id="2147484844" r:id="rId9"/>
    <p:sldLayoutId id="2147484845" r:id="rId10"/>
    <p:sldLayoutId id="2147484846" r:id="rId11"/>
    <p:sldLayoutId id="2147484847" r:id="rId12"/>
    <p:sldLayoutId id="2147484848" r:id="rId13"/>
    <p:sldLayoutId id="2147484849" r:id="rId14"/>
    <p:sldLayoutId id="2147484850" r:id="rId15"/>
    <p:sldLayoutId id="2147484851" r:id="rId16"/>
    <p:sldLayoutId id="2147484852" r:id="rId17"/>
  </p:sldLayoutIdLst>
  <p:txStyles>
    <p:titleStyle>
      <a:lvl1pPr algn="l" defTabSz="457200" rtl="0" eaLnBrk="0" fontAlgn="base" hangingPunct="0">
        <a:spcBef>
          <a:spcPct val="0"/>
        </a:spcBef>
        <a:spcAft>
          <a:spcPct val="0"/>
        </a:spcAft>
        <a:defRPr sz="3200" kern="1200" cap="all">
          <a:ln w="3175" cmpd="sng">
            <a:noFill/>
          </a:ln>
          <a:solidFill>
            <a:schemeClr val="tx1"/>
          </a:solidFill>
          <a:latin typeface="+mj-lt"/>
          <a:ea typeface="+mj-ea"/>
          <a:cs typeface="+mj-cs"/>
        </a:defRPr>
      </a:lvl1pPr>
      <a:lvl2pPr algn="l" defTabSz="457200" rtl="0" eaLnBrk="0" fontAlgn="base" hangingPunct="0">
        <a:spcBef>
          <a:spcPct val="0"/>
        </a:spcBef>
        <a:spcAft>
          <a:spcPct val="0"/>
        </a:spcAft>
        <a:defRPr sz="3200">
          <a:solidFill>
            <a:schemeClr val="tx1"/>
          </a:solidFill>
          <a:latin typeface="Century Gothic" panose="020B0502020202020204" pitchFamily="34" charset="0"/>
        </a:defRPr>
      </a:lvl2pPr>
      <a:lvl3pPr algn="l" defTabSz="457200" rtl="0" eaLnBrk="0" fontAlgn="base" hangingPunct="0">
        <a:spcBef>
          <a:spcPct val="0"/>
        </a:spcBef>
        <a:spcAft>
          <a:spcPct val="0"/>
        </a:spcAft>
        <a:defRPr sz="3200">
          <a:solidFill>
            <a:schemeClr val="tx1"/>
          </a:solidFill>
          <a:latin typeface="Century Gothic" panose="020B0502020202020204" pitchFamily="34" charset="0"/>
        </a:defRPr>
      </a:lvl3pPr>
      <a:lvl4pPr algn="l" defTabSz="457200" rtl="0" eaLnBrk="0" fontAlgn="base" hangingPunct="0">
        <a:spcBef>
          <a:spcPct val="0"/>
        </a:spcBef>
        <a:spcAft>
          <a:spcPct val="0"/>
        </a:spcAft>
        <a:defRPr sz="3200">
          <a:solidFill>
            <a:schemeClr val="tx1"/>
          </a:solidFill>
          <a:latin typeface="Century Gothic" panose="020B0502020202020204" pitchFamily="34" charset="0"/>
        </a:defRPr>
      </a:lvl4pPr>
      <a:lvl5pPr algn="l" defTabSz="457200" rtl="0" eaLnBrk="0" fontAlgn="base" hangingPunct="0">
        <a:spcBef>
          <a:spcPct val="0"/>
        </a:spcBef>
        <a:spcAft>
          <a:spcPct val="0"/>
        </a:spcAft>
        <a:defRPr sz="3200">
          <a:solidFill>
            <a:schemeClr val="tx1"/>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chemeClr val="tx1"/>
        </a:buClr>
        <a:buSzPct val="80000"/>
        <a:buFont typeface="Wingdings 3" pitchFamily="18" charset="2"/>
        <a:buChar char=""/>
        <a:defRPr sz="2000" kern="1200">
          <a:solidFill>
            <a:srgbClr val="0F496F"/>
          </a:solidFill>
          <a:latin typeface="+mn-lt"/>
          <a:ea typeface="+mn-ea"/>
          <a:cs typeface="+mn-cs"/>
        </a:defRPr>
      </a:lvl1pPr>
      <a:lvl2pPr marL="742950" indent="-285750" algn="l" defTabSz="457200" rtl="0" eaLnBrk="0" fontAlgn="base" hangingPunct="0">
        <a:spcBef>
          <a:spcPct val="20000"/>
        </a:spcBef>
        <a:spcAft>
          <a:spcPts val="600"/>
        </a:spcAft>
        <a:buClr>
          <a:schemeClr val="tx1"/>
        </a:buClr>
        <a:buSzPct val="80000"/>
        <a:buFont typeface="Wingdings 3" pitchFamily="18" charset="2"/>
        <a:buChar char=""/>
        <a:defRPr kern="1200">
          <a:solidFill>
            <a:srgbClr val="0F496F"/>
          </a:solidFill>
          <a:latin typeface="+mn-lt"/>
          <a:ea typeface="+mn-ea"/>
          <a:cs typeface="+mn-cs"/>
        </a:defRPr>
      </a:lvl2pPr>
      <a:lvl3pPr marL="1200150" indent="-285750" algn="l" defTabSz="457200" rtl="0" eaLnBrk="0" fontAlgn="base" hangingPunct="0">
        <a:spcBef>
          <a:spcPct val="20000"/>
        </a:spcBef>
        <a:spcAft>
          <a:spcPts val="600"/>
        </a:spcAft>
        <a:buClr>
          <a:schemeClr val="tx1"/>
        </a:buClr>
        <a:buSzPct val="80000"/>
        <a:buFont typeface="Wingdings 3" pitchFamily="18" charset="2"/>
        <a:buChar char=""/>
        <a:defRPr sz="1600" kern="1200">
          <a:solidFill>
            <a:srgbClr val="0F496F"/>
          </a:solidFill>
          <a:latin typeface="+mn-lt"/>
          <a:ea typeface="+mn-ea"/>
          <a:cs typeface="+mn-cs"/>
        </a:defRPr>
      </a:lvl3pPr>
      <a:lvl4pPr marL="1543050" indent="-171450" algn="l" defTabSz="457200" rtl="0" eaLnBrk="0" fontAlgn="base" hangingPunct="0">
        <a:spcBef>
          <a:spcPct val="20000"/>
        </a:spcBef>
        <a:spcAft>
          <a:spcPts val="600"/>
        </a:spcAft>
        <a:buClr>
          <a:schemeClr val="tx1"/>
        </a:buClr>
        <a:buSzPct val="80000"/>
        <a:buFont typeface="Wingdings 3" pitchFamily="18" charset="2"/>
        <a:buChar char=""/>
        <a:defRPr sz="1400" kern="1200">
          <a:solidFill>
            <a:srgbClr val="0F496F"/>
          </a:solidFill>
          <a:latin typeface="+mn-lt"/>
          <a:ea typeface="+mn-ea"/>
          <a:cs typeface="+mn-cs"/>
        </a:defRPr>
      </a:lvl4pPr>
      <a:lvl5pPr marL="2000250" indent="-171450" algn="l" defTabSz="457200" rtl="0" eaLnBrk="0" fontAlgn="base" hangingPunct="0">
        <a:spcBef>
          <a:spcPct val="20000"/>
        </a:spcBef>
        <a:spcAft>
          <a:spcPts val="600"/>
        </a:spcAft>
        <a:buClr>
          <a:schemeClr val="tx1"/>
        </a:buClr>
        <a:buSzPct val="80000"/>
        <a:buFont typeface="Wingdings 3" pitchFamily="18" charset="2"/>
        <a:buChar char=""/>
        <a:defRPr sz="1400" kern="1200">
          <a:solidFill>
            <a:srgbClr val="0F496F"/>
          </a:solidFill>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32000">
              <a:schemeClr val="accent6">
                <a:lumMod val="40000"/>
                <a:lumOff val="60000"/>
              </a:schemeClr>
            </a:gs>
            <a:gs pos="64000">
              <a:schemeClr val="accent6">
                <a:lumMod val="40000"/>
                <a:lumOff val="60000"/>
              </a:schemeClr>
            </a:gs>
            <a:gs pos="86000">
              <a:schemeClr val="tx1"/>
            </a:gs>
          </a:gsLst>
          <a:path path="circle">
            <a:fillToRect l="100000" b="100000"/>
          </a:path>
          <a:tileRect t="-100000" r="-100000"/>
        </a:gradFill>
        <a:effectLst/>
      </p:bgPr>
    </p:bg>
    <p:spTree>
      <p:nvGrpSpPr>
        <p:cNvPr id="1" name=""/>
        <p:cNvGrpSpPr/>
        <p:nvPr/>
      </p:nvGrpSpPr>
      <p:grpSpPr>
        <a:xfrm>
          <a:off x="0" y="0"/>
          <a:ext cx="0" cy="0"/>
          <a:chOff x="0" y="0"/>
          <a:chExt cx="0" cy="0"/>
        </a:xfrm>
      </p:grpSpPr>
      <p:grpSp>
        <p:nvGrpSpPr>
          <p:cNvPr id="3074" name="Group 6"/>
          <p:cNvGrpSpPr>
            <a:grpSpLocks/>
          </p:cNvGrpSpPr>
          <p:nvPr/>
        </p:nvGrpSpPr>
        <p:grpSpPr bwMode="auto">
          <a:xfrm>
            <a:off x="6670675" y="3894138"/>
            <a:ext cx="2470150" cy="2659062"/>
            <a:chOff x="6687077" y="3259666"/>
            <a:chExt cx="2981857" cy="3208867"/>
          </a:xfrm>
        </p:grpSpPr>
        <p:cxnSp>
          <p:nvCxnSpPr>
            <p:cNvPr id="8" name="Straight Connector 7"/>
            <p:cNvCxnSpPr/>
            <p:nvPr/>
          </p:nvCxnSpPr>
          <p:spPr>
            <a:xfrm flipH="1">
              <a:off x="8756746" y="3259666"/>
              <a:ext cx="912188" cy="91189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5724"/>
              <a:ext cx="2981857" cy="298280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1737" y="3581511"/>
              <a:ext cx="1897197" cy="1896584"/>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130" y="3433998"/>
              <a:ext cx="1740055" cy="1739494"/>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388" y="3985732"/>
              <a:ext cx="1264798" cy="126439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788" cy="1524000"/>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076" name="Text Placeholder 2"/>
          <p:cNvSpPr>
            <a:spLocks noGrp="1"/>
          </p:cNvSpPr>
          <p:nvPr>
            <p:ph type="body" idx="1"/>
          </p:nvPr>
        </p:nvSpPr>
        <p:spPr bwMode="auto">
          <a:xfrm>
            <a:off x="533400" y="533400"/>
            <a:ext cx="6554788" cy="376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7429500" y="6172200"/>
            <a:ext cx="1201738"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pPr>
              <a:defRPr/>
            </a:pPr>
            <a:fld id="{C147C79C-317F-4859-BD1C-819F578C210B}" type="datetimeFigureOut">
              <a:rPr lang="ru-RU"/>
              <a:pPr>
                <a:defRPr/>
              </a:pPr>
              <a:t>20.11.2023</a:t>
            </a:fld>
            <a:endParaRPr lang="ru-RU"/>
          </a:p>
        </p:txBody>
      </p:sp>
      <p:sp>
        <p:nvSpPr>
          <p:cNvPr id="5" name="Footer Placeholder 4"/>
          <p:cNvSpPr>
            <a:spLocks noGrp="1"/>
          </p:cNvSpPr>
          <p:nvPr>
            <p:ph type="ftr" sz="quarter" idx="3"/>
          </p:nvPr>
        </p:nvSpPr>
        <p:spPr>
          <a:xfrm>
            <a:off x="533400" y="6172200"/>
            <a:ext cx="5811838"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pPr>
              <a:defRPr/>
            </a:pPr>
            <a:endParaRPr lang="ru-RU"/>
          </a:p>
        </p:txBody>
      </p:sp>
      <p:sp>
        <p:nvSpPr>
          <p:cNvPr id="6" name="Slide Number Placeholder 5"/>
          <p:cNvSpPr>
            <a:spLocks noGrp="1"/>
          </p:cNvSpPr>
          <p:nvPr>
            <p:ph type="sldNum" sz="quarter" idx="4"/>
          </p:nvPr>
        </p:nvSpPr>
        <p:spPr>
          <a:xfrm>
            <a:off x="7773988" y="5578475"/>
            <a:ext cx="857250" cy="669925"/>
          </a:xfrm>
          <a:prstGeom prst="rect">
            <a:avLst/>
          </a:prstGeom>
        </p:spPr>
        <p:txBody>
          <a:bodyPr vert="horz" wrap="square" lIns="91440" tIns="45720" rIns="91440" bIns="45720" numCol="1" anchor="b" anchorCtr="0" compatLnSpc="1">
            <a:prstTxWarp prst="textNoShape">
              <a:avLst/>
            </a:prstTxWarp>
          </a:bodyPr>
          <a:lstStyle>
            <a:lvl1pPr algn="r">
              <a:defRPr sz="2800">
                <a:solidFill>
                  <a:srgbClr val="68370F"/>
                </a:solidFill>
                <a:latin typeface="Century Gothic" pitchFamily="34" charset="0"/>
              </a:defRPr>
            </a:lvl1pPr>
          </a:lstStyle>
          <a:p>
            <a:pPr>
              <a:defRPr/>
            </a:pPr>
            <a:fld id="{EC4CBF5C-EC45-40B8-8ED0-0A42C8CCA4BB}"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4853" r:id="rId1"/>
    <p:sldLayoutId id="2147484854" r:id="rId2"/>
    <p:sldLayoutId id="2147484855" r:id="rId3"/>
    <p:sldLayoutId id="2147484856" r:id="rId4"/>
    <p:sldLayoutId id="2147484857" r:id="rId5"/>
    <p:sldLayoutId id="2147484858" r:id="rId6"/>
    <p:sldLayoutId id="2147484859" r:id="rId7"/>
    <p:sldLayoutId id="2147484860" r:id="rId8"/>
    <p:sldLayoutId id="2147484861" r:id="rId9"/>
    <p:sldLayoutId id="2147484862" r:id="rId10"/>
    <p:sldLayoutId id="2147484863" r:id="rId11"/>
    <p:sldLayoutId id="2147484864" r:id="rId12"/>
    <p:sldLayoutId id="2147484865" r:id="rId13"/>
    <p:sldLayoutId id="2147484866" r:id="rId14"/>
    <p:sldLayoutId id="2147484867" r:id="rId15"/>
    <p:sldLayoutId id="2147484868" r:id="rId16"/>
    <p:sldLayoutId id="2147484869" r:id="rId17"/>
  </p:sldLayoutIdLst>
  <p:txStyles>
    <p:titleStyle>
      <a:lvl1pPr algn="l" defTabSz="457200" rtl="0" eaLnBrk="0" fontAlgn="base" hangingPunct="0">
        <a:spcBef>
          <a:spcPct val="0"/>
        </a:spcBef>
        <a:spcAft>
          <a:spcPct val="0"/>
        </a:spcAft>
        <a:defRPr sz="3200" kern="1200" cap="all">
          <a:ln w="3175" cmpd="sng">
            <a:noFill/>
          </a:ln>
          <a:solidFill>
            <a:schemeClr val="tx1"/>
          </a:solidFill>
          <a:latin typeface="+mj-lt"/>
          <a:ea typeface="+mj-ea"/>
          <a:cs typeface="+mj-cs"/>
        </a:defRPr>
      </a:lvl1pPr>
      <a:lvl2pPr algn="l" defTabSz="457200" rtl="0" eaLnBrk="0" fontAlgn="base" hangingPunct="0">
        <a:spcBef>
          <a:spcPct val="0"/>
        </a:spcBef>
        <a:spcAft>
          <a:spcPct val="0"/>
        </a:spcAft>
        <a:defRPr sz="3200">
          <a:solidFill>
            <a:schemeClr val="tx1"/>
          </a:solidFill>
          <a:latin typeface="Century Gothic" panose="020B0502020202020204" pitchFamily="34" charset="0"/>
        </a:defRPr>
      </a:lvl2pPr>
      <a:lvl3pPr algn="l" defTabSz="457200" rtl="0" eaLnBrk="0" fontAlgn="base" hangingPunct="0">
        <a:spcBef>
          <a:spcPct val="0"/>
        </a:spcBef>
        <a:spcAft>
          <a:spcPct val="0"/>
        </a:spcAft>
        <a:defRPr sz="3200">
          <a:solidFill>
            <a:schemeClr val="tx1"/>
          </a:solidFill>
          <a:latin typeface="Century Gothic" panose="020B0502020202020204" pitchFamily="34" charset="0"/>
        </a:defRPr>
      </a:lvl3pPr>
      <a:lvl4pPr algn="l" defTabSz="457200" rtl="0" eaLnBrk="0" fontAlgn="base" hangingPunct="0">
        <a:spcBef>
          <a:spcPct val="0"/>
        </a:spcBef>
        <a:spcAft>
          <a:spcPct val="0"/>
        </a:spcAft>
        <a:defRPr sz="3200">
          <a:solidFill>
            <a:schemeClr val="tx1"/>
          </a:solidFill>
          <a:latin typeface="Century Gothic" panose="020B0502020202020204" pitchFamily="34" charset="0"/>
        </a:defRPr>
      </a:lvl4pPr>
      <a:lvl5pPr algn="l" defTabSz="457200" rtl="0" eaLnBrk="0" fontAlgn="base" hangingPunct="0">
        <a:spcBef>
          <a:spcPct val="0"/>
        </a:spcBef>
        <a:spcAft>
          <a:spcPct val="0"/>
        </a:spcAft>
        <a:defRPr sz="3200">
          <a:solidFill>
            <a:schemeClr val="tx1"/>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chemeClr val="tx1"/>
        </a:buClr>
        <a:buSzPct val="80000"/>
        <a:buFont typeface="Wingdings 3" pitchFamily="18" charset="2"/>
        <a:buChar char=""/>
        <a:defRPr sz="2000" kern="1200">
          <a:solidFill>
            <a:srgbClr val="68370F"/>
          </a:solidFill>
          <a:latin typeface="+mn-lt"/>
          <a:ea typeface="+mn-ea"/>
          <a:cs typeface="+mn-cs"/>
        </a:defRPr>
      </a:lvl1pPr>
      <a:lvl2pPr marL="742950" indent="-285750" algn="l" defTabSz="457200" rtl="0" eaLnBrk="0" fontAlgn="base" hangingPunct="0">
        <a:spcBef>
          <a:spcPct val="20000"/>
        </a:spcBef>
        <a:spcAft>
          <a:spcPts val="600"/>
        </a:spcAft>
        <a:buClr>
          <a:schemeClr val="tx1"/>
        </a:buClr>
        <a:buSzPct val="80000"/>
        <a:buFont typeface="Wingdings 3" pitchFamily="18" charset="2"/>
        <a:buChar char=""/>
        <a:defRPr kern="1200">
          <a:solidFill>
            <a:srgbClr val="68370F"/>
          </a:solidFill>
          <a:latin typeface="+mn-lt"/>
          <a:ea typeface="+mn-ea"/>
          <a:cs typeface="+mn-cs"/>
        </a:defRPr>
      </a:lvl2pPr>
      <a:lvl3pPr marL="1200150" indent="-285750" algn="l" defTabSz="457200" rtl="0" eaLnBrk="0" fontAlgn="base" hangingPunct="0">
        <a:spcBef>
          <a:spcPct val="20000"/>
        </a:spcBef>
        <a:spcAft>
          <a:spcPts val="600"/>
        </a:spcAft>
        <a:buClr>
          <a:schemeClr val="tx1"/>
        </a:buClr>
        <a:buSzPct val="80000"/>
        <a:buFont typeface="Wingdings 3" pitchFamily="18" charset="2"/>
        <a:buChar char=""/>
        <a:defRPr sz="1600" kern="1200">
          <a:solidFill>
            <a:srgbClr val="68370F"/>
          </a:solidFill>
          <a:latin typeface="+mn-lt"/>
          <a:ea typeface="+mn-ea"/>
          <a:cs typeface="+mn-cs"/>
        </a:defRPr>
      </a:lvl3pPr>
      <a:lvl4pPr marL="1543050" indent="-171450" algn="l" defTabSz="457200" rtl="0" eaLnBrk="0" fontAlgn="base" hangingPunct="0">
        <a:spcBef>
          <a:spcPct val="20000"/>
        </a:spcBef>
        <a:spcAft>
          <a:spcPts val="600"/>
        </a:spcAft>
        <a:buClr>
          <a:schemeClr val="tx1"/>
        </a:buClr>
        <a:buSzPct val="80000"/>
        <a:buFont typeface="Wingdings 3" pitchFamily="18" charset="2"/>
        <a:buChar char=""/>
        <a:defRPr sz="1400" kern="1200">
          <a:solidFill>
            <a:srgbClr val="68370F"/>
          </a:solidFill>
          <a:latin typeface="+mn-lt"/>
          <a:ea typeface="+mn-ea"/>
          <a:cs typeface="+mn-cs"/>
        </a:defRPr>
      </a:lvl4pPr>
      <a:lvl5pPr marL="2000250" indent="-171450" algn="l" defTabSz="457200" rtl="0" eaLnBrk="0" fontAlgn="base" hangingPunct="0">
        <a:spcBef>
          <a:spcPct val="20000"/>
        </a:spcBef>
        <a:spcAft>
          <a:spcPts val="600"/>
        </a:spcAft>
        <a:buClr>
          <a:schemeClr val="tx1"/>
        </a:buClr>
        <a:buSzPct val="80000"/>
        <a:buFont typeface="Wingdings 3" pitchFamily="18" charset="2"/>
        <a:buChar char=""/>
        <a:defRPr sz="1400" kern="1200">
          <a:solidFill>
            <a:srgbClr val="68370F"/>
          </a:solidFill>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413" y="0"/>
            <a:ext cx="685800" cy="110013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114" name="Title Placeholder 1"/>
          <p:cNvSpPr>
            <a:spLocks noGrp="1"/>
          </p:cNvSpPr>
          <p:nvPr>
            <p:ph type="title"/>
          </p:nvPr>
        </p:nvSpPr>
        <p:spPr bwMode="auto">
          <a:xfrm>
            <a:off x="484188" y="452438"/>
            <a:ext cx="7056437"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заголовка</a:t>
            </a:r>
            <a:endParaRPr lang="en-US" smtClean="0"/>
          </a:p>
        </p:txBody>
      </p:sp>
      <p:sp>
        <p:nvSpPr>
          <p:cNvPr id="4115" name="Text Placeholder 2"/>
          <p:cNvSpPr>
            <a:spLocks noGrp="1"/>
          </p:cNvSpPr>
          <p:nvPr>
            <p:ph type="body" idx="1"/>
          </p:nvPr>
        </p:nvSpPr>
        <p:spPr bwMode="auto">
          <a:xfrm>
            <a:off x="827088" y="2052638"/>
            <a:ext cx="6711950" cy="419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rot="5400000">
            <a:off x="7494588" y="1828800"/>
            <a:ext cx="990600" cy="228600"/>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a:defRPr/>
            </a:pPr>
            <a:fld id="{E0E41F89-BD85-4C3F-9D21-FD0AB93A822C}" type="datetimeFigureOut">
              <a:rPr lang="ru-RU"/>
              <a:pPr>
                <a:defRPr/>
              </a:pPr>
              <a:t>20.11.2023</a:t>
            </a:fld>
            <a:endParaRPr lang="ru-RU"/>
          </a:p>
        </p:txBody>
      </p:sp>
      <p:sp>
        <p:nvSpPr>
          <p:cNvPr id="5" name="Footer Placeholder 4"/>
          <p:cNvSpPr>
            <a:spLocks noGrp="1"/>
          </p:cNvSpPr>
          <p:nvPr>
            <p:ph type="ftr" sz="quarter" idx="3"/>
          </p:nvPr>
        </p:nvSpPr>
        <p:spPr>
          <a:xfrm rot="5400000">
            <a:off x="6233318" y="3263107"/>
            <a:ext cx="3859213" cy="22860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a:defRPr/>
            </a:pPr>
            <a:endParaRPr lang="ru-RU"/>
          </a:p>
        </p:txBody>
      </p:sp>
      <p:sp>
        <p:nvSpPr>
          <p:cNvPr id="6" name="Slide Number Placeholder 5"/>
          <p:cNvSpPr>
            <a:spLocks noGrp="1"/>
          </p:cNvSpPr>
          <p:nvPr>
            <p:ph type="sldNum" sz="quarter" idx="4"/>
          </p:nvPr>
        </p:nvSpPr>
        <p:spPr bwMode="gray">
          <a:xfrm>
            <a:off x="7766050" y="295275"/>
            <a:ext cx="628650" cy="768350"/>
          </a:xfrm>
          <a:prstGeom prst="rect">
            <a:avLst/>
          </a:prstGeom>
        </p:spPr>
        <p:txBody>
          <a:bodyPr vert="horz" wrap="square" lIns="91440" tIns="45720" rIns="91440" bIns="45720" numCol="1" anchor="b" anchorCtr="0" compatLnSpc="1">
            <a:prstTxWarp prst="textNoShape">
              <a:avLst/>
            </a:prstTxWarp>
          </a:bodyPr>
          <a:lstStyle>
            <a:lvl1pPr algn="ctr">
              <a:defRPr sz="2800">
                <a:solidFill>
                  <a:srgbClr val="FFFFFF"/>
                </a:solidFill>
              </a:defRPr>
            </a:lvl1pPr>
          </a:lstStyle>
          <a:p>
            <a:pPr>
              <a:defRPr/>
            </a:pPr>
            <a:fld id="{EDB5C3FC-5F93-406B-90B7-EABEC9795E6A}"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4822" r:id="rId1"/>
    <p:sldLayoutId id="2147484823" r:id="rId2"/>
    <p:sldLayoutId id="2147484824" r:id="rId3"/>
    <p:sldLayoutId id="2147484825" r:id="rId4"/>
    <p:sldLayoutId id="2147484826" r:id="rId5"/>
    <p:sldLayoutId id="2147484827" r:id="rId6"/>
    <p:sldLayoutId id="2147484828" r:id="rId7"/>
    <p:sldLayoutId id="2147484829" r:id="rId8"/>
    <p:sldLayoutId id="2147484830" r:id="rId9"/>
    <p:sldLayoutId id="2147484831" r:id="rId10"/>
    <p:sldLayoutId id="2147484832" r:id="rId11"/>
    <p:sldLayoutId id="2147484870" r:id="rId12"/>
    <p:sldLayoutId id="2147484833" r:id="rId13"/>
    <p:sldLayoutId id="2147484871" r:id="rId14"/>
    <p:sldLayoutId id="2147484872" r:id="rId15"/>
    <p:sldLayoutId id="2147484834" r:id="rId16"/>
    <p:sldLayoutId id="2147484835" r:id="rId17"/>
  </p:sldLayoutIdLst>
  <p:txStyles>
    <p:titleStyle>
      <a:lvl1pPr algn="l" defTabSz="457200" rtl="0" eaLnBrk="0" fontAlgn="base" hangingPunct="0">
        <a:spcBef>
          <a:spcPct val="0"/>
        </a:spcBef>
        <a:spcAft>
          <a:spcPct val="0"/>
        </a:spcAft>
        <a:defRPr sz="4200" kern="1200">
          <a:solidFill>
            <a:schemeClr val="tx2"/>
          </a:solidFill>
          <a:latin typeface="+mj-lt"/>
          <a:ea typeface="+mj-ea"/>
          <a:cs typeface="+mj-cs"/>
        </a:defRPr>
      </a:lvl1pPr>
      <a:lvl2pPr algn="l" defTabSz="457200" rtl="0" eaLnBrk="0" fontAlgn="base" hangingPunct="0">
        <a:spcBef>
          <a:spcPct val="0"/>
        </a:spcBef>
        <a:spcAft>
          <a:spcPct val="0"/>
        </a:spcAft>
        <a:defRPr sz="4200">
          <a:solidFill>
            <a:schemeClr val="tx2"/>
          </a:solidFill>
          <a:latin typeface="Century Gothic" pitchFamily="34" charset="0"/>
        </a:defRPr>
      </a:lvl2pPr>
      <a:lvl3pPr algn="l" defTabSz="457200" rtl="0" eaLnBrk="0" fontAlgn="base" hangingPunct="0">
        <a:spcBef>
          <a:spcPct val="0"/>
        </a:spcBef>
        <a:spcAft>
          <a:spcPct val="0"/>
        </a:spcAft>
        <a:defRPr sz="4200">
          <a:solidFill>
            <a:schemeClr val="tx2"/>
          </a:solidFill>
          <a:latin typeface="Century Gothic" pitchFamily="34" charset="0"/>
        </a:defRPr>
      </a:lvl3pPr>
      <a:lvl4pPr algn="l" defTabSz="457200" rtl="0" eaLnBrk="0" fontAlgn="base" hangingPunct="0">
        <a:spcBef>
          <a:spcPct val="0"/>
        </a:spcBef>
        <a:spcAft>
          <a:spcPct val="0"/>
        </a:spcAft>
        <a:defRPr sz="4200">
          <a:solidFill>
            <a:schemeClr val="tx2"/>
          </a:solidFill>
          <a:latin typeface="Century Gothic" pitchFamily="34" charset="0"/>
        </a:defRPr>
      </a:lvl4pPr>
      <a:lvl5pPr algn="l" defTabSz="457200" rtl="0" eaLnBrk="0" fontAlgn="base" hangingPunct="0">
        <a:spcBef>
          <a:spcPct val="0"/>
        </a:spcBef>
        <a:spcAft>
          <a:spcPct val="0"/>
        </a:spcAft>
        <a:defRPr sz="4200">
          <a:solidFill>
            <a:schemeClr val="tx2"/>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rgbClr val="8AD0D6"/>
        </a:buClr>
        <a:buSzPct val="80000"/>
        <a:buFont typeface="Wingdings 3" pitchFamily="18" charset="2"/>
        <a:buChar char=""/>
        <a:defRPr sz="2000" kern="1200">
          <a:solidFill>
            <a:schemeClr val="tx1"/>
          </a:solidFill>
          <a:latin typeface="+mj-lt"/>
          <a:ea typeface="+mj-ea"/>
          <a:cs typeface="+mj-cs"/>
        </a:defRPr>
      </a:lvl1pPr>
      <a:lvl2pPr marL="742950" indent="-285750" algn="l" defTabSz="457200" rtl="0" eaLnBrk="0" fontAlgn="base" hangingPunct="0">
        <a:spcBef>
          <a:spcPts val="1000"/>
        </a:spcBef>
        <a:spcAft>
          <a:spcPct val="0"/>
        </a:spcAft>
        <a:buClr>
          <a:srgbClr val="8AD0D6"/>
        </a:buClr>
        <a:buSzPct val="80000"/>
        <a:buFont typeface="Wingdings 3" pitchFamily="18" charset="2"/>
        <a:buChar char=""/>
        <a:defRPr kern="1200">
          <a:solidFill>
            <a:schemeClr val="tx1"/>
          </a:solidFill>
          <a:latin typeface="+mj-lt"/>
          <a:ea typeface="+mj-ea"/>
          <a:cs typeface="+mj-cs"/>
        </a:defRPr>
      </a:lvl2pPr>
      <a:lvl3pPr marL="1143000" indent="-228600" algn="l" defTabSz="457200" rtl="0" eaLnBrk="0" fontAlgn="base" hangingPunct="0">
        <a:spcBef>
          <a:spcPts val="1000"/>
        </a:spcBef>
        <a:spcAft>
          <a:spcPct val="0"/>
        </a:spcAft>
        <a:buClr>
          <a:srgbClr val="8AD0D6"/>
        </a:buClr>
        <a:buSzPct val="80000"/>
        <a:buFont typeface="Wingdings 3" pitchFamily="18" charset="2"/>
        <a:buChar char=""/>
        <a:defRPr sz="1600" kern="1200">
          <a:solidFill>
            <a:schemeClr val="tx1"/>
          </a:solidFill>
          <a:latin typeface="+mj-lt"/>
          <a:ea typeface="+mj-ea"/>
          <a:cs typeface="+mj-cs"/>
        </a:defRPr>
      </a:lvl3pPr>
      <a:lvl4pPr marL="1600200" indent="-228600" algn="l" defTabSz="457200" rtl="0" eaLnBrk="0" fontAlgn="base" hangingPunct="0">
        <a:spcBef>
          <a:spcPts val="1000"/>
        </a:spcBef>
        <a:spcAft>
          <a:spcPct val="0"/>
        </a:spcAft>
        <a:buClr>
          <a:srgbClr val="8AD0D6"/>
        </a:buClr>
        <a:buSzPct val="80000"/>
        <a:buFont typeface="Wingdings 3" pitchFamily="18" charset="2"/>
        <a:buChar char=""/>
        <a:defRPr sz="1400" kern="1200">
          <a:solidFill>
            <a:schemeClr val="tx1"/>
          </a:solidFill>
          <a:latin typeface="+mj-lt"/>
          <a:ea typeface="+mj-ea"/>
          <a:cs typeface="+mj-cs"/>
        </a:defRPr>
      </a:lvl4pPr>
      <a:lvl5pPr marL="2057400" indent="-228600" algn="l" defTabSz="457200" rtl="0" eaLnBrk="0" fontAlgn="base" hangingPunct="0">
        <a:spcBef>
          <a:spcPts val="1000"/>
        </a:spcBef>
        <a:spcAft>
          <a:spcPct val="0"/>
        </a:spcAft>
        <a:buClr>
          <a:srgbClr val="8AD0D6"/>
        </a:buClr>
        <a:buSzPct val="80000"/>
        <a:buFont typeface="Wingdings 3" pitchFamily="18" charset="2"/>
        <a:buChar char=""/>
        <a:defRPr sz="140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9.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6.xml"/><Relationship Id="rId5" Type="http://schemas.openxmlformats.org/officeDocument/2006/relationships/image" Target="../media/image31.jpeg"/><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1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0.xml"/><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2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18.xml"/><Relationship Id="rId5" Type="http://schemas.openxmlformats.org/officeDocument/2006/relationships/image" Target="../media/image53.jpeg"/><Relationship Id="rId4" Type="http://schemas.openxmlformats.org/officeDocument/2006/relationships/image" Target="../media/image52.jpeg"/></Relationships>
</file>

<file path=ppt/slides/_rels/slide2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8.xml"/><Relationship Id="rId4" Type="http://schemas.openxmlformats.org/officeDocument/2006/relationships/image" Target="../media/image56.jpeg"/></Relationships>
</file>

<file path=ppt/slides/_rels/slide2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18.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29.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6">
                <a:lumMod val="60000"/>
                <a:lumOff val="40000"/>
              </a:schemeClr>
            </a:gs>
            <a:gs pos="13000">
              <a:schemeClr val="accent6">
                <a:lumMod val="40000"/>
                <a:lumOff val="60000"/>
              </a:schemeClr>
            </a:gs>
            <a:gs pos="40000">
              <a:schemeClr val="accent6">
                <a:lumMod val="40000"/>
                <a:lumOff val="60000"/>
              </a:schemeClr>
            </a:gs>
            <a:gs pos="86000">
              <a:schemeClr val="tx1"/>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Прямоугольник 2"/>
          <p:cNvSpPr/>
          <p:nvPr/>
        </p:nvSpPr>
        <p:spPr>
          <a:xfrm>
            <a:off x="0" y="82550"/>
            <a:ext cx="9144000" cy="400110"/>
          </a:xfrm>
          <a:prstGeom prst="rect">
            <a:avLst/>
          </a:prstGeom>
        </p:spPr>
        <p:txBody>
          <a:bodyPr>
            <a:spAutoFit/>
          </a:bodyPr>
          <a:lstStyle/>
          <a:p>
            <a:pPr algn="ctr" eaLnBrk="1" fontAlgn="auto" hangingPunct="1">
              <a:spcBef>
                <a:spcPts val="0"/>
              </a:spcBef>
              <a:spcAft>
                <a:spcPts val="0"/>
              </a:spcAft>
              <a:defRPr/>
            </a:pPr>
            <a:r>
              <a:rPr lang="ru-RU" sz="2000" b="1" dirty="0" smtClean="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endParaRPr lang="ru-RU" sz="20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9" name="TextBox 8"/>
          <p:cNvSpPr txBox="1"/>
          <p:nvPr/>
        </p:nvSpPr>
        <p:spPr>
          <a:xfrm>
            <a:off x="4770087" y="5385243"/>
            <a:ext cx="3873480" cy="1077218"/>
          </a:xfrm>
          <a:prstGeom prst="rect">
            <a:avLst/>
          </a:prstGeom>
          <a:noFill/>
        </p:spPr>
        <p:txBody>
          <a:bodyPr wrap="square">
            <a:spAutoFit/>
          </a:bodyPr>
          <a:lstStyle/>
          <a:p>
            <a:pPr eaLnBrk="1" fontAlgn="auto" hangingPunct="1">
              <a:spcBef>
                <a:spcPts val="0"/>
              </a:spcBef>
              <a:spcAft>
                <a:spcPts val="0"/>
              </a:spcAft>
              <a:defRPr/>
            </a:pPr>
            <a:r>
              <a:rPr lang="ru-RU" sz="2000" b="1"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Выполнила: </a:t>
            </a:r>
            <a:r>
              <a:rPr lang="ru-RU" sz="2000" b="1"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Яковенко Алина</a:t>
            </a:r>
          </a:p>
          <a:p>
            <a:pPr algn="ctr" eaLnBrk="1" fontAlgn="auto" hangingPunct="1">
              <a:spcBef>
                <a:spcPts val="0"/>
              </a:spcBef>
              <a:spcAft>
                <a:spcPts val="0"/>
              </a:spcAft>
              <a:defRPr/>
            </a:pPr>
            <a:r>
              <a:rPr lang="ru-RU" sz="2000" b="1"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3 А класс</a:t>
            </a:r>
          </a:p>
          <a:p>
            <a:pPr algn="ctr" eaLnBrk="1" fontAlgn="auto" hangingPunct="1">
              <a:spcBef>
                <a:spcPts val="0"/>
              </a:spcBef>
              <a:spcAft>
                <a:spcPts val="0"/>
              </a:spcAft>
              <a:defRPr/>
            </a:pPr>
            <a:r>
              <a:rPr lang="ru-RU" sz="2000" b="1"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ru-RU" sz="2400" b="1" dirty="0" smtClean="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endParaRPr lang="ru-RU" sz="2400" b="1" dirty="0">
              <a:ln w="0"/>
              <a:solidFill>
                <a:schemeClr val="accent1">
                  <a:lumMod val="50000"/>
                </a:schemeClr>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194815" y="1917557"/>
            <a:ext cx="6815330" cy="2308324"/>
          </a:xfrm>
          <a:prstGeom prst="rect">
            <a:avLst/>
          </a:prstGeom>
          <a:noFill/>
        </p:spPr>
        <p:txBody>
          <a:bodyPr wrap="square">
            <a:spAutoFit/>
          </a:bodyPr>
          <a:lstStyle/>
          <a:p>
            <a:pPr algn="ctr">
              <a:defRPr/>
            </a:pPr>
            <a:r>
              <a:rPr lang="ru-RU" sz="4800" b="1" dirty="0">
                <a:ln w="9525">
                  <a:solidFill>
                    <a:schemeClr val="bg1"/>
                  </a:solidFill>
                  <a:prstDash val="solid"/>
                </a:ln>
                <a:solidFill>
                  <a:srgbClr val="D89494"/>
                </a:solidFill>
                <a:effectLst>
                  <a:outerShdw blurRad="12700" dist="38100" dir="2700000" algn="tl" rotWithShape="0">
                    <a:schemeClr val="bg1">
                      <a:lumMod val="50000"/>
                    </a:schemeClr>
                  </a:outerShdw>
                </a:effectLst>
              </a:rPr>
              <a:t>Творческий проект</a:t>
            </a:r>
          </a:p>
          <a:p>
            <a:pPr algn="ctr">
              <a:defRPr/>
            </a:pPr>
            <a:r>
              <a:rPr lang="ru-RU" sz="4800" b="1" dirty="0" smtClean="0">
                <a:ln w="9525">
                  <a:solidFill>
                    <a:schemeClr val="bg1"/>
                  </a:solidFill>
                  <a:prstDash val="solid"/>
                </a:ln>
                <a:solidFill>
                  <a:schemeClr val="accent6">
                    <a:lumMod val="60000"/>
                    <a:lumOff val="40000"/>
                  </a:schemeClr>
                </a:solidFill>
                <a:effectLst>
                  <a:outerShdw blurRad="12700" dist="38100" dir="2700000" algn="tl" rotWithShape="0">
                    <a:schemeClr val="bg1">
                      <a:lumMod val="50000"/>
                    </a:schemeClr>
                  </a:outerShdw>
                </a:effectLst>
              </a:rPr>
              <a:t>«</a:t>
            </a:r>
            <a:r>
              <a:rPr lang="ru-RU" sz="4800" b="1" dirty="0" err="1" smtClean="0">
                <a:ln w="9525">
                  <a:solidFill>
                    <a:schemeClr val="bg1"/>
                  </a:solidFill>
                  <a:prstDash val="solid"/>
                </a:ln>
                <a:solidFill>
                  <a:schemeClr val="accent6">
                    <a:lumMod val="60000"/>
                    <a:lumOff val="40000"/>
                  </a:schemeClr>
                </a:solidFill>
                <a:effectLst>
                  <a:outerShdw blurRad="12700" dist="38100" dir="2700000" algn="tl" rotWithShape="0">
                    <a:schemeClr val="bg1">
                      <a:lumMod val="50000"/>
                    </a:schemeClr>
                  </a:outerShdw>
                </a:effectLst>
              </a:rPr>
              <a:t>Бисероплетение</a:t>
            </a:r>
            <a:r>
              <a:rPr lang="ru-RU" sz="4800" b="1" dirty="0" smtClean="0">
                <a:ln w="9525">
                  <a:solidFill>
                    <a:schemeClr val="bg1"/>
                  </a:solidFill>
                  <a:prstDash val="solid"/>
                </a:ln>
                <a:solidFill>
                  <a:schemeClr val="accent6">
                    <a:lumMod val="60000"/>
                    <a:lumOff val="40000"/>
                  </a:schemeClr>
                </a:solidFill>
                <a:effectLst>
                  <a:outerShdw blurRad="12700" dist="38100" dir="2700000" algn="tl" rotWithShape="0">
                    <a:schemeClr val="bg1">
                      <a:lumMod val="50000"/>
                    </a:schemeClr>
                  </a:outerShdw>
                </a:effectLst>
              </a:rPr>
              <a:t> </a:t>
            </a:r>
            <a:r>
              <a:rPr lang="ru-RU" sz="4800" b="1" dirty="0">
                <a:ln w="9525">
                  <a:solidFill>
                    <a:schemeClr val="bg1"/>
                  </a:solidFill>
                  <a:prstDash val="solid"/>
                </a:ln>
                <a:solidFill>
                  <a:schemeClr val="accent6">
                    <a:lumMod val="60000"/>
                    <a:lumOff val="40000"/>
                  </a:schemeClr>
                </a:solidFill>
                <a:effectLst>
                  <a:outerShdw blurRad="12700" dist="38100" dir="2700000" algn="tl" rotWithShape="0">
                    <a:schemeClr val="bg1">
                      <a:lumMod val="50000"/>
                    </a:schemeClr>
                  </a:outerShdw>
                </a:effectLst>
              </a:rPr>
              <a:t>-</a:t>
            </a:r>
            <a:r>
              <a:rPr lang="ru-RU" sz="4800" b="1" dirty="0" smtClean="0">
                <a:ln w="9525">
                  <a:solidFill>
                    <a:schemeClr val="bg1"/>
                  </a:solidFill>
                  <a:prstDash val="solid"/>
                </a:ln>
                <a:solidFill>
                  <a:schemeClr val="accent6">
                    <a:lumMod val="60000"/>
                    <a:lumOff val="40000"/>
                  </a:schemeClr>
                </a:solidFill>
                <a:effectLst>
                  <a:outerShdw blurRad="12700" dist="38100" dir="2700000" algn="tl" rotWithShape="0">
                    <a:schemeClr val="bg1">
                      <a:lumMod val="50000"/>
                    </a:schemeClr>
                  </a:outerShdw>
                </a:effectLst>
              </a:rPr>
              <a:t> </a:t>
            </a:r>
          </a:p>
          <a:p>
            <a:pPr algn="ctr">
              <a:defRPr/>
            </a:pPr>
            <a:r>
              <a:rPr lang="ru-RU" sz="4800" b="1" dirty="0" smtClean="0">
                <a:ln w="9525">
                  <a:solidFill>
                    <a:schemeClr val="bg1"/>
                  </a:solidFill>
                  <a:prstDash val="solid"/>
                </a:ln>
                <a:solidFill>
                  <a:schemeClr val="accent6">
                    <a:lumMod val="60000"/>
                    <a:lumOff val="40000"/>
                  </a:schemeClr>
                </a:solidFill>
                <a:effectLst>
                  <a:outerShdw blurRad="12700" dist="38100" dir="2700000" algn="tl" rotWithShape="0">
                    <a:schemeClr val="bg1">
                      <a:lumMod val="50000"/>
                    </a:schemeClr>
                  </a:outerShdw>
                </a:effectLst>
              </a:rPr>
              <a:t>- моё хобби»</a:t>
            </a:r>
            <a:endParaRPr lang="ru-RU" sz="4800" b="1" dirty="0">
              <a:ln w="9525">
                <a:solidFill>
                  <a:schemeClr val="bg1"/>
                </a:solidFill>
                <a:prstDash val="solid"/>
              </a:ln>
              <a:solidFill>
                <a:schemeClr val="accent6">
                  <a:lumMod val="60000"/>
                  <a:lumOff val="40000"/>
                </a:schemeClr>
              </a:solidFill>
              <a:effectLst>
                <a:outerShdw blurRad="12700" dist="38100" dir="2700000" algn="tl" rotWithShape="0">
                  <a:schemeClr val="bg1">
                    <a:lumMod val="50000"/>
                  </a:schemeClr>
                </a:outerShdw>
              </a:effectLst>
            </a:endParaRPr>
          </a:p>
        </p:txBody>
      </p:sp>
      <p:sp>
        <p:nvSpPr>
          <p:cNvPr id="2" name="Прямоугольник 1"/>
          <p:cNvSpPr/>
          <p:nvPr/>
        </p:nvSpPr>
        <p:spPr>
          <a:xfrm>
            <a:off x="1194814" y="182238"/>
            <a:ext cx="7059170" cy="923330"/>
          </a:xfrm>
          <a:prstGeom prst="rect">
            <a:avLst/>
          </a:prstGeom>
        </p:spPr>
        <p:txBody>
          <a:bodyPr wrap="square">
            <a:spAutoFit/>
          </a:bodyPr>
          <a:lstStyle/>
          <a:p>
            <a:pPr algn="ctr"/>
            <a:r>
              <a:rPr lang="ru-RU" b="1" dirty="0">
                <a:solidFill>
                  <a:schemeClr val="bg1"/>
                </a:solidFill>
                <a:latin typeface="Times New Roman" panose="02020603050405020304" pitchFamily="18" charset="0"/>
                <a:cs typeface="Times New Roman" panose="02020603050405020304" pitchFamily="18" charset="0"/>
              </a:rPr>
              <a:t>Муниципальное бюджетное </a:t>
            </a:r>
            <a:r>
              <a:rPr lang="ru-RU" b="1" dirty="0" smtClean="0">
                <a:solidFill>
                  <a:schemeClr val="bg1"/>
                </a:solidFill>
                <a:latin typeface="Times New Roman" panose="02020603050405020304" pitchFamily="18" charset="0"/>
                <a:cs typeface="Times New Roman" panose="02020603050405020304" pitchFamily="18" charset="0"/>
              </a:rPr>
              <a:t>образовательное  учреждение</a:t>
            </a:r>
            <a:endParaRPr lang="ru-RU" dirty="0">
              <a:solidFill>
                <a:schemeClr val="bg1"/>
              </a:solidFill>
              <a:latin typeface="Times New Roman" panose="02020603050405020304" pitchFamily="18" charset="0"/>
              <a:cs typeface="Times New Roman" panose="02020603050405020304" pitchFamily="18" charset="0"/>
            </a:endParaRPr>
          </a:p>
          <a:p>
            <a:pPr algn="ctr"/>
            <a:r>
              <a:rPr lang="ru-RU" b="1" dirty="0">
                <a:solidFill>
                  <a:schemeClr val="bg1"/>
                </a:solidFill>
                <a:latin typeface="Times New Roman" panose="02020603050405020304" pitchFamily="18" charset="0"/>
                <a:cs typeface="Times New Roman" panose="02020603050405020304" pitchFamily="18" charset="0"/>
              </a:rPr>
              <a:t>«Средняя школа №10</a:t>
            </a:r>
            <a:r>
              <a:rPr lang="ru-RU" b="1" dirty="0" smtClean="0">
                <a:solidFill>
                  <a:schemeClr val="bg1"/>
                </a:solidFill>
                <a:latin typeface="Times New Roman" panose="02020603050405020304" pitchFamily="18" charset="0"/>
                <a:cs typeface="Times New Roman" panose="02020603050405020304" pitchFamily="18" charset="0"/>
              </a:rPr>
              <a:t>»</a:t>
            </a:r>
          </a:p>
          <a:p>
            <a:pPr algn="ctr"/>
            <a:r>
              <a:rPr lang="ru-RU" b="1" dirty="0">
                <a:solidFill>
                  <a:schemeClr val="bg1"/>
                </a:solidFill>
                <a:latin typeface="Times New Roman" panose="02020603050405020304" pitchFamily="18" charset="0"/>
                <a:cs typeface="Times New Roman" panose="02020603050405020304" pitchFamily="18" charset="0"/>
              </a:rPr>
              <a:t>г</a:t>
            </a:r>
            <a:r>
              <a:rPr lang="ru-RU" b="1" dirty="0" smtClean="0">
                <a:solidFill>
                  <a:schemeClr val="bg1"/>
                </a:solidFill>
                <a:latin typeface="Times New Roman" panose="02020603050405020304" pitchFamily="18" charset="0"/>
                <a:cs typeface="Times New Roman" panose="02020603050405020304" pitchFamily="18" charset="0"/>
              </a:rPr>
              <a:t>. Нижневартовск</a:t>
            </a:r>
            <a:endParaRPr lang="ru-RU" dirty="0">
              <a:solidFill>
                <a:schemeClr val="bg1"/>
              </a:solidFill>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8649" y="4629370"/>
            <a:ext cx="2165127" cy="1511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0153" y="744852"/>
            <a:ext cx="1765781" cy="1172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993446" y="3516722"/>
            <a:ext cx="1740789" cy="122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advTm="12703">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286000" y="3883212"/>
            <a:ext cx="6589776" cy="369332"/>
          </a:xfrm>
          <a:prstGeom prst="rect">
            <a:avLst/>
          </a:prstGeom>
        </p:spPr>
        <p:txBody>
          <a:bodyPr wrap="square">
            <a:spAutoFit/>
          </a:bodyPr>
          <a:lstStyle/>
          <a:p>
            <a:r>
              <a:rPr lang="ru-RU" dirty="0"/>
              <a:t> </a:t>
            </a:r>
            <a:r>
              <a:rPr lang="ru-RU" dirty="0" smtClean="0"/>
              <a:t>	</a:t>
            </a:r>
            <a:endParaRPr lang="ru-RU" dirty="0">
              <a:solidFill>
                <a:srgbClr val="002060"/>
              </a:solidFill>
            </a:endParaRPr>
          </a:p>
        </p:txBody>
      </p:sp>
      <p:pic>
        <p:nvPicPr>
          <p:cNvPr id="2050" name="Picture 2" descr="https://cf.ppt-online.org/files1/slide/u/uqXL8SnPwrhxEKQvJOAmWzRbC5tgeZMNypk2odiFfY/slide-13.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313564"/>
            <a:ext cx="9753600" cy="7305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457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Заголовок 1"/>
          <p:cNvSpPr>
            <a:spLocks noGrp="1"/>
          </p:cNvSpPr>
          <p:nvPr>
            <p:ph type="title"/>
          </p:nvPr>
        </p:nvSpPr>
        <p:spPr>
          <a:xfrm>
            <a:off x="602892" y="-157162"/>
            <a:ext cx="7886700" cy="1325563"/>
          </a:xfrm>
        </p:spPr>
        <p:txBody>
          <a:bodyPr/>
          <a:lstStyle/>
          <a:p>
            <a:pPr algn="ctr"/>
            <a:r>
              <a:rPr lang="ru-RU" sz="3200" b="1" dirty="0" smtClean="0">
                <a:solidFill>
                  <a:srgbClr val="C03232"/>
                </a:solidFill>
                <a:latin typeface="Times New Roman" pitchFamily="18" charset="0"/>
                <a:cs typeface="Times New Roman" pitchFamily="18" charset="0"/>
              </a:rPr>
              <a:t>Древняя Русь</a:t>
            </a:r>
            <a:br>
              <a:rPr lang="ru-RU" sz="3200" b="1" dirty="0" smtClean="0">
                <a:solidFill>
                  <a:srgbClr val="C03232"/>
                </a:solidFill>
                <a:latin typeface="Times New Roman" pitchFamily="18" charset="0"/>
                <a:cs typeface="Times New Roman" pitchFamily="18" charset="0"/>
              </a:rPr>
            </a:br>
            <a:r>
              <a:rPr lang="ru-RU" sz="2800" b="1" dirty="0" smtClean="0">
                <a:solidFill>
                  <a:srgbClr val="C03232"/>
                </a:solidFill>
                <a:latin typeface="Times New Roman" pitchFamily="18" charset="0"/>
                <a:cs typeface="Times New Roman" pitchFamily="18" charset="0"/>
              </a:rPr>
              <a:t>Головные уборы</a:t>
            </a:r>
          </a:p>
        </p:txBody>
      </p:sp>
      <p:pic>
        <p:nvPicPr>
          <p:cNvPr id="51203" name="Рисунок 4" descr="http://img3.postila.ru/storage/3392000/3367160/b3d20dd3906ddeaceb5864d10bc0e6d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269" y="843834"/>
            <a:ext cx="4285659" cy="58383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5" name="Рисунок 6" descr="http://mtdata.ru/u33/photo9E9E/20487434558-0/original.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56152" y="1481705"/>
            <a:ext cx="4481973" cy="45625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Заголовок 1"/>
          <p:cNvSpPr txBox="1">
            <a:spLocks/>
          </p:cNvSpPr>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nSpc>
                <a:spcPct val="90000"/>
              </a:lnSpc>
            </a:pPr>
            <a:r>
              <a:rPr lang="ru-RU" sz="4400">
                <a:latin typeface="Calibri Light" pitchFamily="34" charset="0"/>
              </a:rPr>
              <a:t>Б</a:t>
            </a:r>
          </a:p>
        </p:txBody>
      </p:sp>
      <p:sp>
        <p:nvSpPr>
          <p:cNvPr id="3" name="Прямоугольник 2"/>
          <p:cNvSpPr/>
          <p:nvPr/>
        </p:nvSpPr>
        <p:spPr>
          <a:xfrm>
            <a:off x="395110" y="496713"/>
            <a:ext cx="8082845" cy="1877437"/>
          </a:xfrm>
          <a:prstGeom prst="rect">
            <a:avLst/>
          </a:prstGeom>
          <a:noFill/>
        </p:spPr>
        <p:txBody>
          <a:bodyPr>
            <a:spAutoFit/>
          </a:bodyPr>
          <a:lstStyle/>
          <a:p>
            <a:pPr algn="ctr" eaLnBrk="1" fontAlgn="auto" hangingPunct="1">
              <a:spcBef>
                <a:spcPts val="0"/>
              </a:spcBef>
              <a:spcAft>
                <a:spcPts val="0"/>
              </a:spcAft>
              <a:defRPr/>
            </a:pPr>
            <a:r>
              <a:rPr lang="ru-RU" sz="2800" b="1" dirty="0">
                <a:solidFill>
                  <a:srgbClr val="CC0066"/>
                </a:solidFill>
                <a:latin typeface="Times New Roman" pitchFamily="18" charset="0"/>
                <a:cs typeface="Times New Roman" pitchFamily="18" charset="0"/>
              </a:rPr>
              <a:t>Бисерные кисти и ленты, расшитая одежда.</a:t>
            </a:r>
          </a:p>
          <a:p>
            <a:pPr eaLnBrk="1" fontAlgn="auto" hangingPunct="1">
              <a:spcBef>
                <a:spcPts val="0"/>
              </a:spcBef>
              <a:spcAft>
                <a:spcPts val="0"/>
              </a:spcAft>
              <a:buClr>
                <a:srgbClr val="660033"/>
              </a:buClr>
              <a:defRPr/>
            </a:pPr>
            <a:endParaRPr lang="ru-RU" sz="2400" dirty="0">
              <a:latin typeface="+mn-lt"/>
            </a:endParaRPr>
          </a:p>
          <a:p>
            <a:pPr marL="342900" indent="-342900" eaLnBrk="1" fontAlgn="auto" hangingPunct="1">
              <a:spcBef>
                <a:spcPts val="0"/>
              </a:spcBef>
              <a:spcAft>
                <a:spcPts val="0"/>
              </a:spcAft>
              <a:buClr>
                <a:srgbClr val="660033"/>
              </a:buClr>
              <a:buFont typeface="Wingdings" panose="05000000000000000000" pitchFamily="2" charset="2"/>
              <a:buChar char="Ø"/>
              <a:defRPr/>
            </a:pPr>
            <a:endParaRPr lang="ru-RU" sz="2400" dirty="0">
              <a:solidFill>
                <a:srgbClr val="CC0066"/>
              </a:solidFill>
              <a:latin typeface="+mn-lt"/>
            </a:endParaRPr>
          </a:p>
          <a:p>
            <a:pPr marL="571500" indent="-571500" algn="ctr" eaLnBrk="1" fontAlgn="auto" hangingPunct="1">
              <a:spcBef>
                <a:spcPts val="0"/>
              </a:spcBef>
              <a:spcAft>
                <a:spcPts val="0"/>
              </a:spcAft>
              <a:buClr>
                <a:srgbClr val="660033"/>
              </a:buClr>
              <a:buFont typeface="Wingdings" panose="05000000000000000000" pitchFamily="2" charset="2"/>
              <a:buChar char="Ø"/>
              <a:defRPr/>
            </a:pPr>
            <a:endParaRPr lang="ru-RU" sz="4000" b="1" spc="50" dirty="0">
              <a:ln w="0"/>
              <a:solidFill>
                <a:srgbClr val="CC0066"/>
              </a:solidFill>
              <a:effectLst>
                <a:innerShdw blurRad="63500" dist="50800" dir="13500000">
                  <a:srgbClr val="000000">
                    <a:alpha val="50000"/>
                  </a:srgbClr>
                </a:innerShdw>
              </a:effectLst>
              <a:latin typeface="+mn-lt"/>
            </a:endParaRPr>
          </a:p>
        </p:txBody>
      </p:sp>
      <p:sp>
        <p:nvSpPr>
          <p:cNvPr id="52228" name="Прямоугольник 3"/>
          <p:cNvSpPr>
            <a:spLocks noChangeArrowheads="1"/>
          </p:cNvSpPr>
          <p:nvPr/>
        </p:nvSpPr>
        <p:spPr bwMode="auto">
          <a:xfrm>
            <a:off x="438150" y="944563"/>
            <a:ext cx="8461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Aft>
                <a:spcPts val="1000"/>
              </a:spcAft>
            </a:pPr>
            <a:endParaRPr lang="ru-RU" sz="2000">
              <a:solidFill>
                <a:srgbClr val="660033"/>
              </a:solidFill>
              <a:latin typeface="Times New Roman" pitchFamily="18" charset="0"/>
              <a:ea typeface="Calibri" pitchFamily="34" charset="0"/>
              <a:cs typeface="Times New Roman" pitchFamily="18" charset="0"/>
            </a:endParaRPr>
          </a:p>
        </p:txBody>
      </p:sp>
      <p:pic>
        <p:nvPicPr>
          <p:cNvPr id="52229" name="Содержимое 11" descr="https://im0-tub-ru.yandex.net/i?id=5115ccb82365ab434b9190a3e7062a45&amp;n=33&amp;h=215&amp;w=430"/>
          <p:cNvPicPr>
            <a:picLocks/>
          </p:cNvPicPr>
          <p:nvPr/>
        </p:nvPicPr>
        <p:blipFill>
          <a:blip r:embed="rId2">
            <a:extLst>
              <a:ext uri="{28A0092B-C50C-407E-A947-70E740481C1C}">
                <a14:useLocalDpi xmlns:a14="http://schemas.microsoft.com/office/drawing/2010/main"/>
              </a:ext>
            </a:extLst>
          </a:blip>
          <a:srcRect/>
          <a:stretch>
            <a:fillRect/>
          </a:stretch>
        </p:blipFill>
        <p:spPr bwMode="auto">
          <a:xfrm>
            <a:off x="2276475" y="1125538"/>
            <a:ext cx="4095750"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Рисунок 12" descr="https://im3-tub-ru.yandex.net/i?id=7da2e5c917db4242ac20c06600da1418&amp;n=33&amp;h=215&amp;w=30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64088" y="3352800"/>
            <a:ext cx="3867150" cy="321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1" name="Рисунок 13" descr="https://im0-tub-ru.yandex.net/i?id=1f3d615898cb075dd10057234766fcc3&amp;n=33&amp;h=215&amp;w=15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225550" y="3194050"/>
            <a:ext cx="2432050" cy="357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Заголовок 1"/>
          <p:cNvSpPr>
            <a:spLocks noGrp="1"/>
          </p:cNvSpPr>
          <p:nvPr>
            <p:ph type="title"/>
          </p:nvPr>
        </p:nvSpPr>
        <p:spPr>
          <a:xfrm>
            <a:off x="628650" y="365125"/>
            <a:ext cx="7886700" cy="982663"/>
          </a:xfrm>
        </p:spPr>
        <p:txBody>
          <a:bodyPr/>
          <a:lstStyle/>
          <a:p>
            <a:pPr algn="ctr"/>
            <a:r>
              <a:rPr lang="ru-RU" sz="3200" smtClean="0">
                <a:solidFill>
                  <a:srgbClr val="C00000"/>
                </a:solidFill>
                <a:latin typeface="Times New Roman" pitchFamily="18" charset="0"/>
                <a:cs typeface="Times New Roman" pitchFamily="18" charset="0"/>
              </a:rPr>
              <a:t>Женский аксессуар </a:t>
            </a:r>
            <a:r>
              <a:rPr lang="ru-RU" smtClean="0">
                <a:solidFill>
                  <a:srgbClr val="FF0000"/>
                </a:solidFill>
                <a:latin typeface="Times New Roman" pitchFamily="18" charset="0"/>
                <a:cs typeface="Times New Roman" pitchFamily="18" charset="0"/>
              </a:rPr>
              <a:t/>
            </a:r>
            <a:br>
              <a:rPr lang="ru-RU" smtClean="0">
                <a:solidFill>
                  <a:srgbClr val="FF0000"/>
                </a:solidFill>
                <a:latin typeface="Times New Roman" pitchFamily="18" charset="0"/>
                <a:cs typeface="Times New Roman" pitchFamily="18" charset="0"/>
              </a:rPr>
            </a:br>
            <a:endParaRPr lang="ru-RU" smtClean="0"/>
          </a:p>
        </p:txBody>
      </p:sp>
      <p:pic>
        <p:nvPicPr>
          <p:cNvPr id="53251" name="Рисунок 8" descr="https://im3-tub-ru.yandex.net/i?id=ee0b0eaf8e837ec688d35527b531bc12&amp;n=33&amp;h=215&amp;w=16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27738" y="1954213"/>
            <a:ext cx="2789237" cy="269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2" name="Рисунок 11" descr="http://s019.radikal.ru/i641/1304/d3/ac994213360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82938" y="1784350"/>
            <a:ext cx="2778125"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3" name="Рисунок 5" descr="https://im1-tub-ru.yandex.net/i?id=127ef96327555a5f16cbf90c3b1bd052&amp;n=33&amp;h=215&amp;w=16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805238" y="4640263"/>
            <a:ext cx="1533525"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Рисунок 7" descr="https://im1-tub-ru.yandex.net/i?id=67dec7fc5da278dbee91b891950be992&amp;n=33&amp;h=215&amp;w=229"/>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61925" y="1839913"/>
            <a:ext cx="2874963" cy="329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7346" name="Picture 7" descr="http://www.la-woman.ru/wp-content/uploads/2014/12/biser.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92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909763" y="2498725"/>
            <a:ext cx="5556250" cy="830263"/>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defRPr/>
            </a:pPr>
            <a:r>
              <a:rPr lang="ru-RU" sz="4800" b="1" dirty="0">
                <a:solidFill>
                  <a:srgbClr val="0000FF"/>
                </a:solidFill>
                <a:effectLst>
                  <a:outerShdw blurRad="38100" dist="38100" dir="2700000" algn="tl">
                    <a:srgbClr val="000000">
                      <a:alpha val="43137"/>
                    </a:srgbClr>
                  </a:outerShdw>
                </a:effectLst>
                <a:latin typeface="Segoe Script" panose="020B0504020000000003" pitchFamily="34" charset="0"/>
              </a:rPr>
              <a:t>ВИДЫ БИСЕРА</a:t>
            </a:r>
          </a:p>
        </p:txBody>
      </p:sp>
    </p:spTree>
  </p:cSld>
  <p:clrMapOvr>
    <a:masterClrMapping/>
  </p:clrMapOvr>
  <p:transition spd="slow" advTm="282">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84953" y="4462271"/>
            <a:ext cx="4120134" cy="1873187"/>
          </a:xfrm>
        </p:spPr>
        <p:txBody>
          <a:bodyPr/>
          <a:lstStyle/>
          <a:p>
            <a:r>
              <a:rPr lang="ru-RU" dirty="0" smtClean="0"/>
              <a:t> </a:t>
            </a:r>
          </a:p>
          <a:p>
            <a:endParaRPr lang="ru-RU" dirty="0"/>
          </a:p>
        </p:txBody>
      </p:sp>
      <p:sp>
        <p:nvSpPr>
          <p:cNvPr id="4" name="Прямоугольник 3"/>
          <p:cNvSpPr/>
          <p:nvPr/>
        </p:nvSpPr>
        <p:spPr>
          <a:xfrm>
            <a:off x="256032" y="1626949"/>
            <a:ext cx="4364736" cy="138499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marL="342900" indent="-342900">
              <a:buFontTx/>
              <a:buChar char="-"/>
            </a:pPr>
            <a:r>
              <a:rPr lang="ru-RU" sz="2800" i="1" dirty="0" smtClean="0">
                <a:solidFill>
                  <a:srgbClr val="000000"/>
                </a:solidFill>
                <a:latin typeface="Times New Roman" panose="02020603050405020304" pitchFamily="18" charset="0"/>
                <a:cs typeface="Times New Roman" panose="02020603050405020304" pitchFamily="18" charset="0"/>
              </a:rPr>
              <a:t>круглый</a:t>
            </a:r>
            <a:r>
              <a:rPr lang="ru-RU" sz="2800" i="1" dirty="0">
                <a:solidFill>
                  <a:srgbClr val="000000"/>
                </a:solidFill>
                <a:latin typeface="Times New Roman" panose="02020603050405020304" pitchFamily="18" charset="0"/>
                <a:cs typeface="Times New Roman" panose="02020603050405020304" pitchFamily="18" charset="0"/>
              </a:rPr>
              <a:t>, который является наиболее распространенным; </a:t>
            </a:r>
            <a:endParaRPr lang="ru-RU" sz="2800" i="1" dirty="0" smtClean="0">
              <a:solidFill>
                <a:srgbClr val="000000"/>
              </a:solidFill>
              <a:latin typeface="Times New Roman" panose="02020603050405020304" pitchFamily="18" charset="0"/>
              <a:cs typeface="Times New Roman" panose="02020603050405020304" pitchFamily="18" charset="0"/>
            </a:endParaRPr>
          </a:p>
        </p:txBody>
      </p:sp>
      <p:pic>
        <p:nvPicPr>
          <p:cNvPr id="5" name="Рисунок 4" descr="https://fsd.multiurok.ru/html/2021/05/26/s_60ae97269b433/1695337_15.jpeg"/>
          <p:cNvPicPr/>
          <p:nvPr/>
        </p:nvPicPr>
        <p:blipFill>
          <a:blip r:embed="rId2" cstate="email">
            <a:extLst>
              <a:ext uri="{28A0092B-C50C-407E-A947-70E740481C1C}">
                <a14:useLocalDpi xmlns:a14="http://schemas.microsoft.com/office/drawing/2010/main"/>
              </a:ext>
            </a:extLst>
          </a:blip>
          <a:srcRect/>
          <a:stretch>
            <a:fillRect/>
          </a:stretch>
        </p:blipFill>
        <p:spPr bwMode="auto">
          <a:xfrm>
            <a:off x="4706112" y="1665971"/>
            <a:ext cx="2938272" cy="1920402"/>
          </a:xfrm>
          <a:prstGeom prst="rect">
            <a:avLst/>
          </a:prstGeom>
          <a:noFill/>
          <a:ln>
            <a:noFill/>
          </a:ln>
        </p:spPr>
      </p:pic>
      <p:pic>
        <p:nvPicPr>
          <p:cNvPr id="6" name="Рисунок 5" descr="https://cdn.happy-hobby.ru/wa-data/public/shop/products/51/87/58751/images/111295/111295.970.png"/>
          <p:cNvPicPr/>
          <p:nvPr/>
        </p:nvPicPr>
        <p:blipFill>
          <a:blip r:embed="rId3" cstate="email">
            <a:extLst>
              <a:ext uri="{28A0092B-C50C-407E-A947-70E740481C1C}">
                <a14:useLocalDpi xmlns:a14="http://schemas.microsoft.com/office/drawing/2010/main"/>
              </a:ext>
            </a:extLst>
          </a:blip>
          <a:srcRect/>
          <a:stretch>
            <a:fillRect/>
          </a:stretch>
        </p:blipFill>
        <p:spPr bwMode="auto">
          <a:xfrm>
            <a:off x="938784" y="3883818"/>
            <a:ext cx="2767584" cy="2358486"/>
          </a:xfrm>
          <a:prstGeom prst="rect">
            <a:avLst/>
          </a:prstGeom>
          <a:noFill/>
          <a:ln>
            <a:noFill/>
          </a:ln>
        </p:spPr>
      </p:pic>
      <p:sp>
        <p:nvSpPr>
          <p:cNvPr id="7" name="Прямоугольник 6"/>
          <p:cNvSpPr/>
          <p:nvPr/>
        </p:nvSpPr>
        <p:spPr>
          <a:xfrm>
            <a:off x="1466659" y="199751"/>
            <a:ext cx="6308218" cy="1107996"/>
          </a:xfrm>
          <a:prstGeom prst="rect">
            <a:avLst/>
          </a:prstGeom>
        </p:spPr>
        <p:txBody>
          <a:bodyPr wrap="square">
            <a:spAutoFit/>
          </a:bodyPr>
          <a:lstStyle/>
          <a:p>
            <a:pPr algn="ctr"/>
            <a:r>
              <a:rPr lang="ru-RU" sz="2400" b="1" i="1" dirty="0">
                <a:solidFill>
                  <a:srgbClr val="000000"/>
                </a:solidFill>
                <a:latin typeface="Times New Roman" panose="02020603050405020304" pitchFamily="18" charset="0"/>
                <a:cs typeface="Times New Roman" panose="02020603050405020304" pitchFamily="18" charset="0"/>
              </a:rPr>
              <a:t>Существует несколько основных видов бисера: </a:t>
            </a:r>
          </a:p>
          <a:p>
            <a:endParaRPr lang="ru-RU" i="1" dirty="0">
              <a:solidFill>
                <a:srgbClr val="000000"/>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4076319" y="3994577"/>
            <a:ext cx="3907536" cy="1384995"/>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marL="342900" indent="-342900">
              <a:buFontTx/>
              <a:buChar char="-"/>
            </a:pPr>
            <a:r>
              <a:rPr lang="ru-RU" sz="2800" i="1" dirty="0">
                <a:solidFill>
                  <a:srgbClr val="000000"/>
                </a:solidFill>
                <a:latin typeface="Times New Roman" panose="02020603050405020304" pitchFamily="18" charset="0"/>
                <a:cs typeface="Times New Roman" panose="02020603050405020304" pitchFamily="18" charset="0"/>
              </a:rPr>
              <a:t>каплеобразный, отверстия которого смещены к краю</a:t>
            </a:r>
            <a:r>
              <a:rPr lang="ru-RU" sz="2800" i="1" dirty="0" smtClean="0">
                <a:solidFill>
                  <a:srgbClr val="000000"/>
                </a:solidFill>
                <a:latin typeface="Times New Roman" panose="02020603050405020304" pitchFamily="18" charset="0"/>
                <a:cs typeface="Times New Roman" panose="02020603050405020304" pitchFamily="18" charset="0"/>
              </a:rPr>
              <a:t>;</a:t>
            </a:r>
            <a:endParaRPr lang="ru-RU" sz="2800" i="1"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6390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35152" y="5145023"/>
            <a:ext cx="4130040" cy="4524315"/>
          </a:xfrm>
          <a:prstGeom prst="rect">
            <a:avLst/>
          </a:prstGeom>
        </p:spPr>
        <p:txBody>
          <a:bodyPr wrap="square">
            <a:spAutoFit/>
          </a:bodyPr>
          <a:lstStyle/>
          <a:p>
            <a:pPr marL="342900" indent="-342900">
              <a:buFontTx/>
              <a:buChar char="-"/>
            </a:pPr>
            <a:endParaRPr lang="ru-RU" sz="2400" i="1" dirty="0" smtClean="0">
              <a:solidFill>
                <a:srgbClr val="000000"/>
              </a:solidFill>
              <a:latin typeface="Times New Roman" panose="02020603050405020304" pitchFamily="18" charset="0"/>
              <a:cs typeface="Times New Roman" panose="02020603050405020304" pitchFamily="18" charset="0"/>
            </a:endParaRPr>
          </a:p>
          <a:p>
            <a:pPr marL="342900" indent="-342900">
              <a:buFontTx/>
              <a:buChar char="-"/>
            </a:pPr>
            <a:endParaRPr lang="ru-RU" sz="2400" i="1" dirty="0">
              <a:solidFill>
                <a:srgbClr val="000000"/>
              </a:solidFill>
              <a:latin typeface="Times New Roman" panose="02020603050405020304" pitchFamily="18" charset="0"/>
              <a:cs typeface="Times New Roman" panose="02020603050405020304" pitchFamily="18" charset="0"/>
            </a:endParaRPr>
          </a:p>
          <a:p>
            <a:pPr marL="342900" indent="-342900">
              <a:buFontTx/>
              <a:buChar char="-"/>
            </a:pPr>
            <a:endParaRPr lang="ru-RU" sz="2400" i="1" dirty="0" smtClean="0">
              <a:solidFill>
                <a:srgbClr val="000000"/>
              </a:solidFill>
              <a:latin typeface="Times New Roman" panose="02020603050405020304" pitchFamily="18" charset="0"/>
              <a:cs typeface="Times New Roman" panose="02020603050405020304" pitchFamily="18" charset="0"/>
            </a:endParaRPr>
          </a:p>
          <a:p>
            <a:pPr marL="342900" indent="-342900">
              <a:buFontTx/>
              <a:buChar char="-"/>
            </a:pPr>
            <a:endParaRPr lang="ru-RU" sz="2400" i="1" dirty="0">
              <a:solidFill>
                <a:srgbClr val="000000"/>
              </a:solidFill>
              <a:latin typeface="Times New Roman" panose="02020603050405020304" pitchFamily="18" charset="0"/>
              <a:cs typeface="Times New Roman" panose="02020603050405020304" pitchFamily="18" charset="0"/>
            </a:endParaRPr>
          </a:p>
          <a:p>
            <a:pPr marL="342900" indent="-342900">
              <a:buFontTx/>
              <a:buChar char="-"/>
            </a:pPr>
            <a:endParaRPr lang="ru-RU" sz="2400" i="1" dirty="0">
              <a:solidFill>
                <a:srgbClr val="000000"/>
              </a:solidFill>
              <a:latin typeface="Times New Roman" panose="02020603050405020304" pitchFamily="18" charset="0"/>
              <a:cs typeface="Times New Roman" panose="02020603050405020304" pitchFamily="18" charset="0"/>
            </a:endParaRPr>
          </a:p>
          <a:p>
            <a:pPr marL="342900" indent="-342900">
              <a:buFontTx/>
              <a:buChar char="-"/>
            </a:pPr>
            <a:endParaRPr lang="ru-RU" sz="2400" i="1" dirty="0" smtClean="0">
              <a:solidFill>
                <a:srgbClr val="000000"/>
              </a:solidFill>
              <a:latin typeface="Times New Roman" panose="02020603050405020304" pitchFamily="18" charset="0"/>
              <a:cs typeface="Times New Roman" panose="02020603050405020304" pitchFamily="18" charset="0"/>
            </a:endParaRPr>
          </a:p>
          <a:p>
            <a:pPr marL="342900" indent="-342900">
              <a:buFontTx/>
              <a:buChar char="-"/>
            </a:pPr>
            <a:endParaRPr lang="ru-RU" sz="2400" i="1" dirty="0">
              <a:solidFill>
                <a:srgbClr val="000000"/>
              </a:solidFill>
              <a:latin typeface="Times New Roman" panose="02020603050405020304" pitchFamily="18" charset="0"/>
              <a:cs typeface="Times New Roman" panose="02020603050405020304" pitchFamily="18" charset="0"/>
            </a:endParaRPr>
          </a:p>
          <a:p>
            <a:pPr marL="342900" indent="-342900">
              <a:buFontTx/>
              <a:buChar char="-"/>
            </a:pPr>
            <a:endParaRPr lang="ru-RU" sz="2400" i="1" dirty="0" smtClean="0">
              <a:solidFill>
                <a:srgbClr val="000000"/>
              </a:solidFill>
              <a:latin typeface="Times New Roman" panose="02020603050405020304" pitchFamily="18" charset="0"/>
              <a:cs typeface="Times New Roman" panose="02020603050405020304" pitchFamily="18" charset="0"/>
            </a:endParaRPr>
          </a:p>
          <a:p>
            <a:pPr marL="342900" indent="-342900">
              <a:buFontTx/>
              <a:buChar char="-"/>
            </a:pPr>
            <a:endParaRPr lang="ru-RU" sz="2400" i="1" dirty="0">
              <a:solidFill>
                <a:srgbClr val="000000"/>
              </a:solidFill>
              <a:latin typeface="Times New Roman" panose="02020603050405020304" pitchFamily="18" charset="0"/>
              <a:cs typeface="Times New Roman" panose="02020603050405020304" pitchFamily="18" charset="0"/>
            </a:endParaRPr>
          </a:p>
          <a:p>
            <a:pPr marL="342900" indent="-342900">
              <a:buFontTx/>
              <a:buChar char="-"/>
            </a:pPr>
            <a:endParaRPr lang="ru-RU" sz="2400" i="1" dirty="0">
              <a:solidFill>
                <a:srgbClr val="000000"/>
              </a:solidFill>
              <a:latin typeface="Times New Roman" panose="02020603050405020304" pitchFamily="18" charset="0"/>
              <a:cs typeface="Times New Roman" panose="02020603050405020304" pitchFamily="18" charset="0"/>
            </a:endParaRPr>
          </a:p>
          <a:p>
            <a:pPr marL="342900" indent="-342900">
              <a:buFontTx/>
              <a:buChar char="-"/>
            </a:pPr>
            <a:r>
              <a:rPr lang="ru-RU" sz="2400" i="1" dirty="0">
                <a:solidFill>
                  <a:srgbClr val="000000"/>
                </a:solidFill>
                <a:latin typeface="Times New Roman" panose="02020603050405020304" pitchFamily="18" charset="0"/>
                <a:cs typeface="Times New Roman" panose="02020603050405020304" pitchFamily="18" charset="0"/>
              </a:rPr>
              <a:t>рубленый стеклярус, т. е. короткие трубочки.</a:t>
            </a:r>
          </a:p>
        </p:txBody>
      </p:sp>
      <p:pic>
        <p:nvPicPr>
          <p:cNvPr id="5" name="Рисунок 4"/>
          <p:cNvPicPr/>
          <p:nvPr/>
        </p:nvPicPr>
        <p:blipFill>
          <a:blip r:embed="rId2" cstate="email">
            <a:extLst>
              <a:ext uri="{28A0092B-C50C-407E-A947-70E740481C1C}">
                <a14:useLocalDpi xmlns:a14="http://schemas.microsoft.com/office/drawing/2010/main"/>
              </a:ext>
            </a:extLst>
          </a:blip>
          <a:srcRect/>
          <a:stretch>
            <a:fillRect/>
          </a:stretch>
        </p:blipFill>
        <p:spPr bwMode="auto">
          <a:xfrm>
            <a:off x="4965192" y="461539"/>
            <a:ext cx="2057400" cy="2057400"/>
          </a:xfrm>
          <a:prstGeom prst="rect">
            <a:avLst/>
          </a:prstGeom>
          <a:noFill/>
        </p:spPr>
      </p:pic>
      <p:pic>
        <p:nvPicPr>
          <p:cNvPr id="6" name="Рисунок 5" descr="https://hobbyndom.ru/wp-content/uploads/8/3/e/83eae52e2d56cb9ae75ac2cd1d6909e5.jpeg"/>
          <p:cNvPicPr/>
          <p:nvPr/>
        </p:nvPicPr>
        <p:blipFill>
          <a:blip r:embed="rId3" cstate="email">
            <a:extLst>
              <a:ext uri="{28A0092B-C50C-407E-A947-70E740481C1C}">
                <a14:useLocalDpi xmlns:a14="http://schemas.microsoft.com/office/drawing/2010/main"/>
              </a:ext>
            </a:extLst>
          </a:blip>
          <a:srcRect/>
          <a:stretch>
            <a:fillRect/>
          </a:stretch>
        </p:blipFill>
        <p:spPr bwMode="auto">
          <a:xfrm>
            <a:off x="1417320" y="3456047"/>
            <a:ext cx="2813304" cy="2140081"/>
          </a:xfrm>
          <a:prstGeom prst="rect">
            <a:avLst/>
          </a:prstGeom>
          <a:noFill/>
          <a:ln>
            <a:noFill/>
          </a:ln>
        </p:spPr>
      </p:pic>
      <p:sp>
        <p:nvSpPr>
          <p:cNvPr id="7" name="Прямоугольник 6"/>
          <p:cNvSpPr/>
          <p:nvPr/>
        </p:nvSpPr>
        <p:spPr>
          <a:xfrm>
            <a:off x="295656" y="520743"/>
            <a:ext cx="4572000" cy="120032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marL="342900" indent="-342900">
              <a:buFontTx/>
              <a:buChar char="-"/>
            </a:pPr>
            <a:r>
              <a:rPr lang="ru-RU" sz="2400" i="1" dirty="0">
                <a:solidFill>
                  <a:srgbClr val="000000"/>
                </a:solidFill>
                <a:latin typeface="Times New Roman" panose="02020603050405020304" pitchFamily="18" charset="0"/>
                <a:cs typeface="Times New Roman" panose="02020603050405020304" pitchFamily="18" charset="0"/>
              </a:rPr>
              <a:t>богемский - мелкий бисер, ограненный как большой круглый кристалл. </a:t>
            </a:r>
          </a:p>
        </p:txBody>
      </p:sp>
      <p:sp>
        <p:nvSpPr>
          <p:cNvPr id="8" name="Прямоугольник 7"/>
          <p:cNvSpPr/>
          <p:nvPr/>
        </p:nvSpPr>
        <p:spPr>
          <a:xfrm>
            <a:off x="676656" y="2706104"/>
            <a:ext cx="7723886" cy="5232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342900" indent="-342900">
              <a:buFontTx/>
              <a:buChar char="-"/>
            </a:pPr>
            <a:r>
              <a:rPr lang="ru-RU" sz="2800" i="1" dirty="0">
                <a:solidFill>
                  <a:srgbClr val="000000"/>
                </a:solidFill>
                <a:latin typeface="Times New Roman" panose="02020603050405020304" pitchFamily="18" charset="0"/>
                <a:cs typeface="Times New Roman" panose="02020603050405020304" pitchFamily="18" charset="0"/>
              </a:rPr>
              <a:t>стеклярус (трубочки длиной от 3 до 7  мм);</a:t>
            </a:r>
          </a:p>
        </p:txBody>
      </p:sp>
      <p:sp>
        <p:nvSpPr>
          <p:cNvPr id="9" name="Прямоугольник 8"/>
          <p:cNvSpPr/>
          <p:nvPr/>
        </p:nvSpPr>
        <p:spPr>
          <a:xfrm>
            <a:off x="4538599" y="4111557"/>
            <a:ext cx="3874074" cy="95410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ru-RU" sz="2800" i="1" dirty="0" smtClean="0">
                <a:solidFill>
                  <a:srgbClr val="000000"/>
                </a:solidFill>
                <a:latin typeface="Times New Roman" panose="02020603050405020304" pitchFamily="18" charset="0"/>
                <a:cs typeface="Times New Roman" panose="02020603050405020304" pitchFamily="18" charset="0"/>
              </a:rPr>
              <a:t>- рубленый </a:t>
            </a:r>
            <a:r>
              <a:rPr lang="ru-RU" sz="2800" i="1" dirty="0">
                <a:solidFill>
                  <a:srgbClr val="000000"/>
                </a:solidFill>
                <a:latin typeface="Times New Roman" panose="02020603050405020304" pitchFamily="18" charset="0"/>
                <a:cs typeface="Times New Roman" panose="02020603050405020304" pitchFamily="18" charset="0"/>
              </a:rPr>
              <a:t>стеклярус -  </a:t>
            </a:r>
            <a:endParaRPr lang="ru-RU" sz="2800" i="1" dirty="0" smtClean="0">
              <a:solidFill>
                <a:srgbClr val="000000"/>
              </a:solidFill>
              <a:latin typeface="Times New Roman" panose="02020603050405020304" pitchFamily="18" charset="0"/>
              <a:cs typeface="Times New Roman" panose="02020603050405020304" pitchFamily="18" charset="0"/>
            </a:endParaRPr>
          </a:p>
          <a:p>
            <a:r>
              <a:rPr lang="ru-RU" sz="2800" i="1" dirty="0" smtClean="0">
                <a:solidFill>
                  <a:srgbClr val="000000"/>
                </a:solidFill>
                <a:latin typeface="Times New Roman" panose="02020603050405020304" pitchFamily="18" charset="0"/>
                <a:cs typeface="Times New Roman" panose="02020603050405020304" pitchFamily="18" charset="0"/>
              </a:rPr>
              <a:t>короткие </a:t>
            </a:r>
            <a:r>
              <a:rPr lang="ru-RU" sz="2800" i="1" dirty="0">
                <a:solidFill>
                  <a:srgbClr val="000000"/>
                </a:solidFill>
                <a:latin typeface="Times New Roman" panose="02020603050405020304" pitchFamily="18" charset="0"/>
                <a:cs typeface="Times New Roman" panose="02020603050405020304" pitchFamily="18" charset="0"/>
              </a:rPr>
              <a:t>трубочки.</a:t>
            </a:r>
          </a:p>
        </p:txBody>
      </p:sp>
    </p:spTree>
    <p:extLst>
      <p:ext uri="{BB962C8B-B14F-4D97-AF65-F5344CB8AC3E}">
        <p14:creationId xmlns:p14="http://schemas.microsoft.com/office/powerpoint/2010/main" val="325058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3048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 name="Rectangle 3"/>
          <p:cNvSpPr>
            <a:spLocks noChangeArrowheads="1"/>
          </p:cNvSpPr>
          <p:nvPr/>
        </p:nvSpPr>
        <p:spPr bwMode="auto">
          <a:xfrm>
            <a:off x="1560576" y="250090"/>
            <a:ext cx="5035296" cy="584775"/>
          </a:xfrm>
          <a:prstGeom prst="rect">
            <a:avLst/>
          </a:prstGeom>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3200" b="1" i="1" u="none" strike="noStrike" cap="none" normalizeH="0" baseline="0" dirty="0" smtClean="0">
                <a:ln>
                  <a:noFill/>
                </a:ln>
                <a:solidFill>
                  <a:srgbClr val="7A0000"/>
                </a:solidFill>
                <a:effectLst/>
                <a:latin typeface="Times New Roman" panose="02020603050405020304" pitchFamily="18" charset="0"/>
                <a:ea typeface="Times New Roman" panose="02020603050405020304" pitchFamily="18" charset="0"/>
                <a:cs typeface="Times New Roman" panose="02020603050405020304" pitchFamily="18" charset="0"/>
              </a:rPr>
              <a:t>Техники плетения</a:t>
            </a:r>
            <a:endParaRPr kumimoji="0" lang="ru-RU" altLang="ru-RU" sz="4000" b="0" i="1" u="none" strike="noStrike" cap="none" normalizeH="0" baseline="0" dirty="0" smtClean="0">
              <a:ln>
                <a:noFill/>
              </a:ln>
              <a:solidFill>
                <a:srgbClr val="7A0000"/>
              </a:solidFill>
              <a:effectLst/>
              <a:latin typeface="Times New Roman" panose="02020603050405020304" pitchFamily="18" charset="0"/>
              <a:cs typeface="Times New Roman" panose="02020603050405020304" pitchFamily="18" charset="0"/>
            </a:endParaRPr>
          </a:p>
        </p:txBody>
      </p:sp>
      <p:pic>
        <p:nvPicPr>
          <p:cNvPr id="7" name="Рисунок 3" descr="https://pandia.ru/text/80/148/images/image003_15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09305" y="1265682"/>
            <a:ext cx="1924765" cy="968756"/>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1560576" y="1550005"/>
            <a:ext cx="4830040" cy="46166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ru-RU" sz="2400" b="1" i="1" dirty="0">
                <a:solidFill>
                  <a:srgbClr val="0000FF"/>
                </a:solidFill>
                <a:latin typeface="Times New Roman" panose="02020603050405020304" pitchFamily="18" charset="0"/>
                <a:cs typeface="Times New Roman" panose="02020603050405020304" pitchFamily="18" charset="0"/>
              </a:rPr>
              <a:t>Техника параллельного плетения </a:t>
            </a:r>
          </a:p>
        </p:txBody>
      </p:sp>
      <p:sp>
        <p:nvSpPr>
          <p:cNvPr id="8" name="Прямоугольник 7"/>
          <p:cNvSpPr/>
          <p:nvPr/>
        </p:nvSpPr>
        <p:spPr>
          <a:xfrm>
            <a:off x="1412685" y="2782669"/>
            <a:ext cx="4550733" cy="461665"/>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r>
              <a:rPr lang="ru-RU" sz="2400" b="1" i="1" dirty="0">
                <a:solidFill>
                  <a:srgbClr val="008000"/>
                </a:solidFill>
                <a:latin typeface="Times New Roman" panose="02020603050405020304" pitchFamily="18" charset="0"/>
                <a:cs typeface="Times New Roman" panose="02020603050405020304" pitchFamily="18" charset="0"/>
              </a:rPr>
              <a:t>Техника игольчатого плетения </a:t>
            </a:r>
          </a:p>
        </p:txBody>
      </p:sp>
      <p:pic>
        <p:nvPicPr>
          <p:cNvPr id="10" name="Рисунок 9" descr="https://pandia.ru/text/80/148/images/image005_93.jpg"/>
          <p:cNvPicPr/>
          <p:nvPr/>
        </p:nvPicPr>
        <p:blipFill>
          <a:blip r:embed="rId3">
            <a:extLst>
              <a:ext uri="{28A0092B-C50C-407E-A947-70E740481C1C}">
                <a14:useLocalDpi xmlns:a14="http://schemas.microsoft.com/office/drawing/2010/main"/>
              </a:ext>
            </a:extLst>
          </a:blip>
          <a:srcRect/>
          <a:stretch>
            <a:fillRect/>
          </a:stretch>
        </p:blipFill>
        <p:spPr bwMode="auto">
          <a:xfrm>
            <a:off x="6149647" y="3088729"/>
            <a:ext cx="1884881" cy="1386995"/>
          </a:xfrm>
          <a:prstGeom prst="rect">
            <a:avLst/>
          </a:prstGeom>
          <a:noFill/>
          <a:ln>
            <a:noFill/>
          </a:ln>
        </p:spPr>
      </p:pic>
      <p:sp>
        <p:nvSpPr>
          <p:cNvPr id="9" name="Прямоугольник 8"/>
          <p:cNvSpPr/>
          <p:nvPr/>
        </p:nvSpPr>
        <p:spPr>
          <a:xfrm>
            <a:off x="1412685" y="4244893"/>
            <a:ext cx="2958759" cy="461665"/>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ru-RU" sz="2400" b="1" i="1" dirty="0">
                <a:solidFill>
                  <a:srgbClr val="FF0000"/>
                </a:solidFill>
                <a:latin typeface="Times New Roman" panose="02020603050405020304" pitchFamily="18" charset="0"/>
                <a:cs typeface="Times New Roman" panose="02020603050405020304" pitchFamily="18" charset="0"/>
              </a:rPr>
              <a:t> Круговое плетение </a:t>
            </a:r>
          </a:p>
        </p:txBody>
      </p:sp>
      <p:pic>
        <p:nvPicPr>
          <p:cNvPr id="12" name="Рисунок 11" descr="https://pandia.ru/text/80/148/images/image007_71.jpg"/>
          <p:cNvPicPr/>
          <p:nvPr/>
        </p:nvPicPr>
        <p:blipFill>
          <a:blip r:embed="rId4">
            <a:extLst>
              <a:ext uri="{28A0092B-C50C-407E-A947-70E740481C1C}">
                <a14:useLocalDpi xmlns:a14="http://schemas.microsoft.com/office/drawing/2010/main"/>
              </a:ext>
            </a:extLst>
          </a:blip>
          <a:srcRect/>
          <a:stretch>
            <a:fillRect/>
          </a:stretch>
        </p:blipFill>
        <p:spPr bwMode="auto">
          <a:xfrm>
            <a:off x="4078224" y="4877246"/>
            <a:ext cx="2594149" cy="1182178"/>
          </a:xfrm>
          <a:prstGeom prst="rect">
            <a:avLst/>
          </a:prstGeom>
          <a:noFill/>
          <a:ln>
            <a:noFill/>
          </a:ln>
        </p:spPr>
      </p:pic>
    </p:spTree>
    <p:extLst>
      <p:ext uri="{BB962C8B-B14F-4D97-AF65-F5344CB8AC3E}">
        <p14:creationId xmlns:p14="http://schemas.microsoft.com/office/powerpoint/2010/main" val="253713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4" name="Прямоугольник 3"/>
          <p:cNvSpPr>
            <a:spLocks noChangeArrowheads="1"/>
          </p:cNvSpPr>
          <p:nvPr/>
        </p:nvSpPr>
        <p:spPr bwMode="auto">
          <a:xfrm>
            <a:off x="438150" y="944563"/>
            <a:ext cx="8461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Aft>
                <a:spcPts val="1000"/>
              </a:spcAft>
            </a:pPr>
            <a:endParaRPr lang="ru-RU" sz="2000">
              <a:solidFill>
                <a:srgbClr val="660033"/>
              </a:solidFill>
              <a:latin typeface="Times New Roman" pitchFamily="18" charset="0"/>
              <a:ea typeface="Calibri" pitchFamily="34" charset="0"/>
              <a:cs typeface="Times New Roman" pitchFamily="18" charset="0"/>
            </a:endParaRPr>
          </a:p>
        </p:txBody>
      </p:sp>
      <p:pic>
        <p:nvPicPr>
          <p:cNvPr id="59395" name="Picture 5" descr="http://wrongmag.ru/uploads/6be3580cc75ac5189277408c02568dff.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76997" y="1474812"/>
            <a:ext cx="6583679" cy="492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2190429" y="513326"/>
            <a:ext cx="5214248" cy="707886"/>
          </a:xfrm>
          <a:prstGeom prst="rect">
            <a:avLst/>
          </a:prstGeom>
        </p:spPr>
        <p:txBody>
          <a:bodyPr wrap="none">
            <a:spAutoFit/>
          </a:bodyPr>
          <a:lstStyle/>
          <a:p>
            <a:r>
              <a:rPr lang="ru-RU" sz="4000" b="1" i="1" dirty="0">
                <a:solidFill>
                  <a:srgbClr val="7A0000"/>
                </a:solidFill>
                <a:latin typeface="Times New Roman" panose="02020603050405020304" pitchFamily="18" charset="0"/>
                <a:cs typeface="Times New Roman" panose="02020603050405020304" pitchFamily="18" charset="0"/>
              </a:rPr>
              <a:t>Виды работ из бисера</a:t>
            </a:r>
            <a:endParaRPr lang="ru-RU" sz="4000" i="1" dirty="0">
              <a:solidFill>
                <a:srgbClr val="7A0000"/>
              </a:solidFill>
              <a:latin typeface="Times New Roman" panose="02020603050405020304" pitchFamily="18" charset="0"/>
              <a:cs typeface="Times New Roman" panose="02020603050405020304" pitchFamily="18" charset="0"/>
            </a:endParaRPr>
          </a:p>
        </p:txBody>
      </p:sp>
    </p:spTree>
  </p:cSld>
  <p:clrMapOvr>
    <a:masterClrMapping/>
  </p:clrMapOvr>
  <p:transition spd="slow" advTm="266">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C03232"/>
            </a:gs>
            <a:gs pos="32000">
              <a:srgbClr val="D89494"/>
            </a:gs>
            <a:gs pos="64000">
              <a:srgbClr val="FCCCCF"/>
            </a:gs>
            <a:gs pos="86000">
              <a:srgbClr val="7A0000"/>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60418" name="Прямоугольник 3"/>
          <p:cNvSpPr>
            <a:spLocks noChangeArrowheads="1"/>
          </p:cNvSpPr>
          <p:nvPr/>
        </p:nvSpPr>
        <p:spPr bwMode="auto">
          <a:xfrm>
            <a:off x="150813" y="0"/>
            <a:ext cx="87645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ctr" eaLnBrk="1" hangingPunct="1">
              <a:spcAft>
                <a:spcPts val="1000"/>
              </a:spcAft>
            </a:pPr>
            <a:r>
              <a:rPr lang="ru-RU" sz="3600" b="1">
                <a:solidFill>
                  <a:srgbClr val="FFFFFF"/>
                </a:solidFill>
                <a:latin typeface="Times New Roman" pitchFamily="18" charset="0"/>
                <a:cs typeface="Times New Roman" pitchFamily="18" charset="0"/>
              </a:rPr>
              <a:t>Основные технологии бисероплетения:</a:t>
            </a:r>
            <a:endParaRPr lang="ru-RU" sz="3600">
              <a:solidFill>
                <a:srgbClr val="FFFFFF"/>
              </a:solidFill>
              <a:latin typeface="Times New Roman" pitchFamily="18" charset="0"/>
              <a:cs typeface="Times New Roman" pitchFamily="18" charset="0"/>
            </a:endParaRPr>
          </a:p>
        </p:txBody>
      </p:sp>
      <p:pic>
        <p:nvPicPr>
          <p:cNvPr id="83976" name="Picture 8" descr="http://static.biserok.org/wp-content/uploads/2010/09/biseropleteni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10670" y="828675"/>
            <a:ext cx="6645443" cy="281927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0420" name="TextBox 5"/>
          <p:cNvSpPr txBox="1">
            <a:spLocks noChangeArrowheads="1"/>
          </p:cNvSpPr>
          <p:nvPr/>
        </p:nvSpPr>
        <p:spPr bwMode="auto">
          <a:xfrm>
            <a:off x="-292100" y="476250"/>
            <a:ext cx="33575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buFont typeface="Arial" charset="0"/>
              <a:buChar char="•"/>
            </a:pPr>
            <a:r>
              <a:rPr lang="ru-RU" sz="2800">
                <a:solidFill>
                  <a:srgbClr val="7A0000"/>
                </a:solidFill>
                <a:latin typeface="Comic Sans MS" pitchFamily="66" charset="0"/>
                <a:cs typeface="Times New Roman" pitchFamily="18" charset="0"/>
              </a:rPr>
              <a:t>Низание</a:t>
            </a:r>
          </a:p>
        </p:txBody>
      </p:sp>
      <p:pic>
        <p:nvPicPr>
          <p:cNvPr id="83980" name="Picture 12" descr="http://cdtor.ru/images/klubbl/znt/biser/image006.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10670" y="3737424"/>
            <a:ext cx="6837823" cy="284909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advTm="453">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smtClean="0"/>
              <a:t> </a:t>
            </a:r>
            <a:endParaRPr lang="ru-RU" dirty="0"/>
          </a:p>
        </p:txBody>
      </p:sp>
      <p:pic>
        <p:nvPicPr>
          <p:cNvPr id="2053" name="Picture 5" descr="https://kartinkin.net/pics/uploads/posts/2022-08/1661300295_31-kartinkin-net-p-fon-dlya-prezentatsii-po-biseropleteniyu-k-3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3029" y="818498"/>
            <a:ext cx="8717103" cy="544819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451901" y="1102774"/>
            <a:ext cx="5950424" cy="2677656"/>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ru-RU" sz="2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anose="02020603050405020304" pitchFamily="18" charset="0"/>
                <a:cs typeface="Times New Roman" panose="02020603050405020304" pitchFamily="18" charset="0"/>
              </a:rPr>
              <a:t>      Какие </a:t>
            </a:r>
            <a:r>
              <a:rPr lang="ru-RU" sz="2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anose="02020603050405020304" pitchFamily="18" charset="0"/>
                <a:cs typeface="Times New Roman" panose="02020603050405020304" pitchFamily="18" charset="0"/>
              </a:rPr>
              <a:t>вещи – загляденье!</a:t>
            </a:r>
          </a:p>
          <a:p>
            <a:pPr algn="ctr"/>
            <a:r>
              <a:rPr lang="ru-RU" sz="2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anose="02020603050405020304" pitchFamily="18" charset="0"/>
                <a:cs typeface="Times New Roman" panose="02020603050405020304" pitchFamily="18" charset="0"/>
              </a:rPr>
              <a:t>                                                                                  От них исходит чудо-свет.</a:t>
            </a:r>
          </a:p>
          <a:p>
            <a:pPr algn="ctr"/>
            <a:r>
              <a:rPr lang="ru-RU" sz="2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anose="02020603050405020304" pitchFamily="18" charset="0"/>
                <a:cs typeface="Times New Roman" panose="02020603050405020304" pitchFamily="18" charset="0"/>
              </a:rPr>
              <a:t>                                                                                   Недаром </a:t>
            </a:r>
            <a:r>
              <a:rPr lang="ru-RU" sz="24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anose="02020603050405020304" pitchFamily="18" charset="0"/>
                <a:cs typeface="Times New Roman" panose="02020603050405020304" pitchFamily="18" charset="0"/>
              </a:rPr>
              <a:t>бисероплетенье</a:t>
            </a:r>
            <a:endParaRPr lang="ru-RU" sz="2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anose="02020603050405020304" pitchFamily="18" charset="0"/>
              <a:cs typeface="Times New Roman" panose="02020603050405020304" pitchFamily="18" charset="0"/>
            </a:endParaRPr>
          </a:p>
          <a:p>
            <a:pPr algn="ctr"/>
            <a:r>
              <a:rPr lang="ru-RU" sz="2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anose="02020603050405020304" pitchFamily="18" charset="0"/>
                <a:cs typeface="Times New Roman" panose="02020603050405020304" pitchFamily="18" charset="0"/>
              </a:rPr>
              <a:t>                                                                                   Так популярно много лет</a:t>
            </a:r>
            <a:r>
              <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anose="02020603050405020304" pitchFamily="18" charset="0"/>
                <a:cs typeface="Times New Roman" panose="02020603050405020304" pitchFamily="18" charset="0"/>
              </a:rPr>
              <a:t>.</a:t>
            </a:r>
          </a:p>
        </p:txBody>
      </p:sp>
      <p:pic>
        <p:nvPicPr>
          <p:cNvPr id="10" name="Рисунок 9" descr="C:\Users\kighivy\Downloads\20230226_180103.jpg"/>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142325" y="4129425"/>
            <a:ext cx="2658570" cy="1960581"/>
          </a:xfrm>
          <a:prstGeom prst="rect">
            <a:avLst/>
          </a:prstGeom>
          <a:noFill/>
          <a:ln>
            <a:noFill/>
          </a:ln>
        </p:spPr>
      </p:pic>
      <p:pic>
        <p:nvPicPr>
          <p:cNvPr id="11" name="Рисунок 10" descr="C:\Users\kighivy\Downloads\20230226_175950.jpg"/>
          <p:cNvPicPr/>
          <p:nvPr/>
        </p:nvPicPr>
        <p:blipFill rotWithShape="1">
          <a:blip r:embed="rId4" cstate="email">
            <a:extLst>
              <a:ext uri="{28A0092B-C50C-407E-A947-70E740481C1C}">
                <a14:useLocalDpi xmlns:a14="http://schemas.microsoft.com/office/drawing/2010/main"/>
              </a:ext>
            </a:extLst>
          </a:blip>
          <a:srcRect/>
          <a:stretch/>
        </p:blipFill>
        <p:spPr bwMode="auto">
          <a:xfrm rot="5400000">
            <a:off x="587569" y="624056"/>
            <a:ext cx="1601575" cy="2033516"/>
          </a:xfrm>
          <a:prstGeom prst="rect">
            <a:avLst/>
          </a:prstGeom>
          <a:noFill/>
          <a:ln>
            <a:noFill/>
          </a:ln>
          <a:extLst>
            <a:ext uri="{53640926-AAD7-44D8-BBD7-CCE9431645EC}">
              <a14:shadowObscured xmlns:a14="http://schemas.microsoft.com/office/drawing/2010/main"/>
            </a:ext>
          </a:extLst>
        </p:spPr>
      </p:pic>
      <p:pic>
        <p:nvPicPr>
          <p:cNvPr id="12" name="Рисунок 11" descr="C:\Users\kighivy\Downloads\20230225_184227.jpg"/>
          <p:cNvPicPr/>
          <p:nvPr/>
        </p:nvPicPr>
        <p:blipFill rotWithShape="1">
          <a:blip r:embed="rId5" cstate="email">
            <a:extLst>
              <a:ext uri="{28A0092B-C50C-407E-A947-70E740481C1C}">
                <a14:useLocalDpi xmlns:a14="http://schemas.microsoft.com/office/drawing/2010/main"/>
              </a:ext>
            </a:extLst>
          </a:blip>
          <a:srcRect t="-1173"/>
          <a:stretch/>
        </p:blipFill>
        <p:spPr bwMode="auto">
          <a:xfrm rot="5400000">
            <a:off x="6163797" y="3966509"/>
            <a:ext cx="2797792" cy="2671293"/>
          </a:xfrm>
          <a:prstGeom prst="rect">
            <a:avLst/>
          </a:prstGeom>
          <a:noFill/>
          <a:ln>
            <a:noFill/>
          </a:ln>
        </p:spPr>
      </p:pic>
    </p:spTree>
    <p:extLst>
      <p:ext uri="{BB962C8B-B14F-4D97-AF65-F5344CB8AC3E}">
        <p14:creationId xmlns:p14="http://schemas.microsoft.com/office/powerpoint/2010/main" val="1014477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TextBox 4"/>
          <p:cNvSpPr txBox="1">
            <a:spLocks noChangeArrowheads="1"/>
          </p:cNvSpPr>
          <p:nvPr/>
        </p:nvSpPr>
        <p:spPr bwMode="auto">
          <a:xfrm>
            <a:off x="-565150" y="166688"/>
            <a:ext cx="5565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buFont typeface="Arial" charset="0"/>
              <a:buChar char="•"/>
            </a:pPr>
            <a:r>
              <a:rPr lang="ru-RU" sz="2800">
                <a:solidFill>
                  <a:srgbClr val="7A0000"/>
                </a:solidFill>
                <a:latin typeface="Comic Sans MS" pitchFamily="66" charset="0"/>
                <a:cs typeface="Times New Roman" pitchFamily="18" charset="0"/>
              </a:rPr>
              <a:t>Бисерное ткачество </a:t>
            </a:r>
          </a:p>
        </p:txBody>
      </p:sp>
      <p:pic>
        <p:nvPicPr>
          <p:cNvPr id="86024" name="Picture 8" descr="http://ic.pics.livejournal.com/catirita/16413277/61683/61683_32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35887" y="857427"/>
            <a:ext cx="4779088" cy="318108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6026" name="Picture 10" descr="http://handmadeconf.ru/wp-content/uploads/2014/03/eoHnFsIlS8Q.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1013484"/>
            <a:ext cx="4435886" cy="558421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6028" name="Picture 12" descr="http://www.beadsbeadingbeaded.com/GT600x450.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435887" y="4033241"/>
            <a:ext cx="4708113" cy="25751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advTm="485">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Заголовок 1"/>
          <p:cNvSpPr>
            <a:spLocks noGrp="1"/>
          </p:cNvSpPr>
          <p:nvPr>
            <p:ph type="title"/>
          </p:nvPr>
        </p:nvSpPr>
        <p:spPr>
          <a:xfrm>
            <a:off x="744560" y="1"/>
            <a:ext cx="7770790" cy="725488"/>
          </a:xfrm>
        </p:spPr>
        <p:txBody>
          <a:bodyPr/>
          <a:lstStyle/>
          <a:p>
            <a:pPr algn="ctr"/>
            <a:r>
              <a:rPr lang="ru-RU" sz="3200" b="1" dirty="0" smtClean="0">
                <a:solidFill>
                  <a:srgbClr val="C00000"/>
                </a:solidFill>
                <a:latin typeface="Times New Roman" pitchFamily="18" charset="0"/>
                <a:cs typeface="Times New Roman" pitchFamily="18" charset="0"/>
              </a:rPr>
              <a:t>Вышивка бисером</a:t>
            </a:r>
          </a:p>
        </p:txBody>
      </p:sp>
      <p:pic>
        <p:nvPicPr>
          <p:cNvPr id="63492" name="Рисунок 4" descr="https://im0-tub-ru.yandex.net/i?id=2e17addb2cccf597f50f8b5cfd174f81&amp;n=33&amp;h=215&amp;w=18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8000" y="1163638"/>
            <a:ext cx="20542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3" name="Рисунок 5" descr="http://nabory.com.ua/components/com_virtuemart/shop_image/product/K-00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75744" y="1764506"/>
            <a:ext cx="2416175" cy="304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Рисунок 6" descr="http://photo.7ya.ru/7ya-photo/2006/5/3/114667436982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05438" y="3289300"/>
            <a:ext cx="3433762" cy="332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86500">
              <a:srgbClr val="B45151"/>
            </a:gs>
            <a:gs pos="85000">
              <a:schemeClr val="accent6">
                <a:lumMod val="40000"/>
                <a:lumOff val="60000"/>
              </a:schemeClr>
            </a:gs>
            <a:gs pos="92000">
              <a:srgbClr val="7A0000"/>
            </a:gs>
            <a:gs pos="100000">
              <a:schemeClr val="tx1"/>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Прямоугольник 2"/>
          <p:cNvSpPr/>
          <p:nvPr/>
        </p:nvSpPr>
        <p:spPr>
          <a:xfrm>
            <a:off x="180975" y="646331"/>
            <a:ext cx="8963025" cy="707886"/>
          </a:xfrm>
          <a:prstGeom prst="rect">
            <a:avLst/>
          </a:prstGeom>
          <a:noFill/>
        </p:spPr>
        <p:txBody>
          <a:bodyPr>
            <a:spAutoFit/>
          </a:bodyPr>
          <a:lstStyle/>
          <a:p>
            <a:pPr algn="ctr">
              <a:defRPr/>
            </a:pPr>
            <a:r>
              <a:rPr lang="ru-RU" sz="4000" b="1" dirty="0">
                <a:solidFill>
                  <a:schemeClr val="accent6">
                    <a:lumMod val="50000"/>
                  </a:schemeClr>
                </a:solidFill>
                <a:latin typeface="Times New Roman" panose="02020603050405020304" pitchFamily="18" charset="0"/>
                <a:cs typeface="Times New Roman" panose="02020603050405020304" pitchFamily="18" charset="0"/>
              </a:rPr>
              <a:t>Мои исследования</a:t>
            </a:r>
            <a:endParaRPr lang="ru-RU" sz="4000" b="1" dirty="0">
              <a:ln w="0"/>
              <a:solidFill>
                <a:schemeClr val="accent6">
                  <a:lumMod val="50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aphicFrame>
        <p:nvGraphicFramePr>
          <p:cNvPr id="5" name="Диаграмма 4"/>
          <p:cNvGraphicFramePr>
            <a:graphicFrameLocks/>
          </p:cNvGraphicFramePr>
          <p:nvPr>
            <p:extLst>
              <p:ext uri="{D42A27DB-BD31-4B8C-83A1-F6EECF244321}">
                <p14:modId xmlns:p14="http://schemas.microsoft.com/office/powerpoint/2010/main" val="2896355540"/>
              </p:ext>
            </p:extLst>
          </p:nvPr>
        </p:nvGraphicFramePr>
        <p:xfrm>
          <a:off x="1206246" y="1731264"/>
          <a:ext cx="6535674" cy="42306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7138711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58240" y="1116598"/>
            <a:ext cx="7059168" cy="310854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sz="2800" b="1" dirty="0" smtClean="0">
                <a:latin typeface="Times New Roman" panose="02020603050405020304" pitchFamily="18" charset="0"/>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a:p>
            <a:pPr algn="ctr"/>
            <a:r>
              <a:rPr lang="ru-RU" sz="2800" b="1" dirty="0">
                <a:solidFill>
                  <a:schemeClr val="accent1">
                    <a:lumMod val="75000"/>
                  </a:schemeClr>
                </a:solidFill>
                <a:latin typeface="Times New Roman" panose="02020603050405020304" pitchFamily="18" charset="0"/>
                <a:cs typeface="Times New Roman" panose="02020603050405020304" pitchFamily="18" charset="0"/>
              </a:rPr>
              <a:t>Вопросы анкеты:</a:t>
            </a:r>
            <a:endParaRPr lang="ru-RU" sz="2800" dirty="0">
              <a:solidFill>
                <a:schemeClr val="accent1">
                  <a:lumMod val="75000"/>
                </a:schemeClr>
              </a:solidFill>
              <a:latin typeface="Times New Roman" panose="02020603050405020304" pitchFamily="18" charset="0"/>
              <a:cs typeface="Times New Roman" panose="02020603050405020304" pitchFamily="18" charset="0"/>
            </a:endParaRPr>
          </a:p>
          <a:p>
            <a:r>
              <a:rPr lang="ru-RU" sz="2800" dirty="0">
                <a:solidFill>
                  <a:schemeClr val="accent1">
                    <a:lumMod val="75000"/>
                  </a:schemeClr>
                </a:solidFill>
                <a:latin typeface="Times New Roman" panose="02020603050405020304" pitchFamily="18" charset="0"/>
                <a:cs typeface="Times New Roman" panose="02020603050405020304" pitchFamily="18" charset="0"/>
              </a:rPr>
              <a:t>1)  Умеете делать работы из бисера?</a:t>
            </a:r>
          </a:p>
          <a:p>
            <a:r>
              <a:rPr lang="ru-RU" sz="2800" dirty="0">
                <a:solidFill>
                  <a:schemeClr val="accent1">
                    <a:lumMod val="75000"/>
                  </a:schemeClr>
                </a:solidFill>
                <a:latin typeface="Times New Roman" panose="02020603050405020304" pitchFamily="18" charset="0"/>
                <a:cs typeface="Times New Roman" panose="02020603050405020304" pitchFamily="18" charset="0"/>
              </a:rPr>
              <a:t>2)  Нравятся ли изделия, сделанные своими руками из бисера?</a:t>
            </a:r>
          </a:p>
          <a:p>
            <a:r>
              <a:rPr lang="ru-RU" sz="2800" dirty="0">
                <a:solidFill>
                  <a:schemeClr val="accent1">
                    <a:lumMod val="75000"/>
                  </a:schemeClr>
                </a:solidFill>
                <a:latin typeface="Times New Roman" panose="02020603050405020304" pitchFamily="18" charset="0"/>
                <a:cs typeface="Times New Roman" panose="02020603050405020304" pitchFamily="18" charset="0"/>
              </a:rPr>
              <a:t>3)  Хотели бы научиться выполнять работы  из бисера? </a:t>
            </a:r>
          </a:p>
        </p:txBody>
      </p:sp>
    </p:spTree>
    <p:extLst>
      <p:ext uri="{BB962C8B-B14F-4D97-AF65-F5344CB8AC3E}">
        <p14:creationId xmlns:p14="http://schemas.microsoft.com/office/powerpoint/2010/main" val="30276682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86500">
              <a:srgbClr val="B45151"/>
            </a:gs>
            <a:gs pos="85000">
              <a:schemeClr val="accent6">
                <a:lumMod val="40000"/>
                <a:lumOff val="60000"/>
              </a:schemeClr>
            </a:gs>
            <a:gs pos="92000">
              <a:srgbClr val="7A0000"/>
            </a:gs>
            <a:gs pos="100000">
              <a:schemeClr val="tx1"/>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Прямоугольник 2"/>
          <p:cNvSpPr/>
          <p:nvPr/>
        </p:nvSpPr>
        <p:spPr>
          <a:xfrm>
            <a:off x="180975" y="155"/>
            <a:ext cx="8963025" cy="707886"/>
          </a:xfrm>
          <a:prstGeom prst="rect">
            <a:avLst/>
          </a:prstGeom>
          <a:noFill/>
        </p:spPr>
        <p:txBody>
          <a:bodyPr>
            <a:spAutoFit/>
          </a:bodyPr>
          <a:lstStyle/>
          <a:p>
            <a:pPr algn="ctr">
              <a:defRPr/>
            </a:pPr>
            <a:r>
              <a:rPr lang="ru-RU" sz="4000" b="1" dirty="0">
                <a:solidFill>
                  <a:schemeClr val="accent6">
                    <a:lumMod val="50000"/>
                  </a:schemeClr>
                </a:solidFill>
                <a:latin typeface="Times New Roman" panose="02020603050405020304" pitchFamily="18" charset="0"/>
                <a:cs typeface="Times New Roman" panose="02020603050405020304" pitchFamily="18" charset="0"/>
              </a:rPr>
              <a:t>Мои исследования</a:t>
            </a:r>
            <a:endParaRPr lang="ru-RU" sz="4000" b="1" dirty="0">
              <a:ln w="0"/>
              <a:solidFill>
                <a:schemeClr val="accent6">
                  <a:lumMod val="50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aphicFrame>
        <p:nvGraphicFramePr>
          <p:cNvPr id="10" name="Диаграмма 9"/>
          <p:cNvGraphicFramePr>
            <a:graphicFrameLocks/>
          </p:cNvGraphicFramePr>
          <p:nvPr>
            <p:extLst>
              <p:ext uri="{D42A27DB-BD31-4B8C-83A1-F6EECF244321}">
                <p14:modId xmlns:p14="http://schemas.microsoft.com/office/powerpoint/2010/main" val="3686375470"/>
              </p:ext>
            </p:extLst>
          </p:nvPr>
        </p:nvGraphicFramePr>
        <p:xfrm>
          <a:off x="870775" y="1547526"/>
          <a:ext cx="7583424" cy="398764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195109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http://stylishroom.com.ru/freski_fotooboi_panno/texturi/4-020.jpg"/>
          <p:cNvPicPr>
            <a:picLocks noChangeAspect="1" noChangeArrowheads="1"/>
          </p:cNvPicPr>
          <p:nvPr/>
        </p:nvPicPr>
        <p:blipFill>
          <a:blip r:embed="rId2" cstate="email">
            <a:extLst>
              <a:ext uri="{28A0092B-C50C-407E-A947-70E740481C1C}">
                <a14:useLocalDpi xmlns:a14="http://schemas.microsoft.com/office/drawing/2010/main"/>
              </a:ext>
            </a:extLst>
          </a:blip>
          <a:srcRect t="-2"/>
          <a:stretch>
            <a:fillRect/>
          </a:stretch>
        </p:blipFill>
        <p:spPr bwMode="auto">
          <a:xfrm>
            <a:off x="-14288" y="46166"/>
            <a:ext cx="91582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Прямоугольник 2"/>
          <p:cNvSpPr/>
          <p:nvPr/>
        </p:nvSpPr>
        <p:spPr>
          <a:xfrm>
            <a:off x="3770979" y="293870"/>
            <a:ext cx="1602042" cy="46166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lgn="ctr"/>
            <a:r>
              <a:rPr lang="ru-RU" sz="2400" b="1" i="1" dirty="0">
                <a:solidFill>
                  <a:schemeClr val="accent1">
                    <a:lumMod val="75000"/>
                  </a:schemeClr>
                </a:solidFill>
                <a:latin typeface="Times New Roman" panose="02020603050405020304" pitchFamily="18" charset="0"/>
                <a:cs typeface="Times New Roman" panose="02020603050405020304" pitchFamily="18" charset="0"/>
              </a:rPr>
              <a:t>ВЫВОДЫ</a:t>
            </a:r>
          </a:p>
        </p:txBody>
      </p:sp>
      <p:sp>
        <p:nvSpPr>
          <p:cNvPr id="4" name="Прямоугольник 3"/>
          <p:cNvSpPr/>
          <p:nvPr/>
        </p:nvSpPr>
        <p:spPr>
          <a:xfrm>
            <a:off x="353568" y="919585"/>
            <a:ext cx="8510016" cy="31700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ru-RU" sz="2000" dirty="0" smtClean="0">
                <a:solidFill>
                  <a:schemeClr val="accent1">
                    <a:lumMod val="75000"/>
                  </a:schemeClr>
                </a:solidFill>
                <a:latin typeface="Times New Roman" panose="02020603050405020304" pitchFamily="18" charset="0"/>
                <a:cs typeface="Times New Roman" panose="02020603050405020304" pitchFamily="18" charset="0"/>
              </a:rPr>
              <a:t>	</a:t>
            </a:r>
            <a:r>
              <a:rPr lang="ru-RU" sz="2000" b="1" dirty="0" smtClean="0">
                <a:solidFill>
                  <a:schemeClr val="accent1">
                    <a:lumMod val="75000"/>
                  </a:schemeClr>
                </a:solidFill>
                <a:latin typeface="Times New Roman" panose="02020603050405020304" pitchFamily="18" charset="0"/>
                <a:cs typeface="Times New Roman" panose="02020603050405020304" pitchFamily="18" charset="0"/>
              </a:rPr>
              <a:t>Изучив </a:t>
            </a:r>
            <a:r>
              <a:rPr lang="ru-RU" sz="2000" b="1" dirty="0">
                <a:solidFill>
                  <a:schemeClr val="accent1">
                    <a:lumMod val="75000"/>
                  </a:schemeClr>
                </a:solidFill>
                <a:latin typeface="Times New Roman" panose="02020603050405020304" pitchFamily="18" charset="0"/>
                <a:cs typeface="Times New Roman" panose="02020603050405020304" pitchFamily="18" charset="0"/>
              </a:rPr>
              <a:t>данную тему, я узнала много нового и интересного про бисер. </a:t>
            </a:r>
          </a:p>
          <a:p>
            <a:pPr algn="just"/>
            <a:r>
              <a:rPr lang="ru-RU" sz="2000" b="1" dirty="0">
                <a:solidFill>
                  <a:schemeClr val="accent1">
                    <a:lumMod val="75000"/>
                  </a:schemeClr>
                </a:solidFill>
                <a:latin typeface="Times New Roman" panose="02020603050405020304" pitchFamily="18" charset="0"/>
                <a:cs typeface="Times New Roman" panose="02020603050405020304" pitchFamily="18" charset="0"/>
              </a:rPr>
              <a:t>	</a:t>
            </a:r>
            <a:r>
              <a:rPr lang="ru-RU" sz="2000" b="1" dirty="0" err="1">
                <a:solidFill>
                  <a:schemeClr val="accent1">
                    <a:lumMod val="75000"/>
                  </a:schemeClr>
                </a:solidFill>
                <a:latin typeface="Times New Roman" panose="02020603050405020304" pitchFamily="18" charset="0"/>
                <a:cs typeface="Times New Roman" panose="02020603050405020304" pitchFamily="18" charset="0"/>
              </a:rPr>
              <a:t>Бисероплетение</a:t>
            </a:r>
            <a:r>
              <a:rPr lang="ru-RU" sz="2000" b="1" dirty="0">
                <a:solidFill>
                  <a:schemeClr val="accent1">
                    <a:lumMod val="75000"/>
                  </a:schemeClr>
                </a:solidFill>
                <a:latin typeface="Times New Roman" panose="02020603050405020304" pitchFamily="18" charset="0"/>
                <a:cs typeface="Times New Roman" panose="02020603050405020304" pitchFamily="18" charset="0"/>
              </a:rPr>
              <a:t> развивает мелкую моторику пальцев рук, способствует развитию речи, отлично снимает напряжение, представляет огромный простор для творчества. </a:t>
            </a:r>
            <a:endParaRPr lang="ru-RU" sz="2000" b="1" dirty="0" smtClean="0">
              <a:solidFill>
                <a:schemeClr val="accent1">
                  <a:lumMod val="75000"/>
                </a:schemeClr>
              </a:solidFill>
              <a:latin typeface="Times New Roman" panose="02020603050405020304" pitchFamily="18" charset="0"/>
              <a:cs typeface="Times New Roman" panose="02020603050405020304" pitchFamily="18" charset="0"/>
            </a:endParaRPr>
          </a:p>
          <a:p>
            <a:pPr algn="just"/>
            <a:r>
              <a:rPr lang="ru-RU" sz="2000" b="1" dirty="0">
                <a:solidFill>
                  <a:schemeClr val="accent1">
                    <a:lumMod val="75000"/>
                  </a:schemeClr>
                </a:solidFill>
                <a:latin typeface="Times New Roman" panose="02020603050405020304" pitchFamily="18" charset="0"/>
                <a:cs typeface="Times New Roman" panose="02020603050405020304" pitchFamily="18" charset="0"/>
              </a:rPr>
              <a:t>	</a:t>
            </a:r>
            <a:r>
              <a:rPr lang="ru-RU" sz="2000" b="1" dirty="0" smtClean="0">
                <a:solidFill>
                  <a:schemeClr val="accent1">
                    <a:lumMod val="75000"/>
                  </a:schemeClr>
                </a:solidFill>
                <a:latin typeface="Times New Roman" panose="02020603050405020304" pitchFamily="18" charset="0"/>
                <a:cs typeface="Times New Roman" panose="02020603050405020304" pitchFamily="18" charset="0"/>
              </a:rPr>
              <a:t>Для </a:t>
            </a:r>
            <a:r>
              <a:rPr lang="ru-RU" sz="2000" b="1" dirty="0">
                <a:solidFill>
                  <a:schemeClr val="accent1">
                    <a:lumMod val="75000"/>
                  </a:schemeClr>
                </a:solidFill>
                <a:latin typeface="Times New Roman" panose="02020603050405020304" pitchFamily="18" charset="0"/>
                <a:cs typeface="Times New Roman" panose="02020603050405020304" pitchFamily="18" charset="0"/>
              </a:rPr>
              <a:t>детей это отличный способ провести свободное время с пользой.  Работа с бисером воспитывает настойчивость, умение доводить начатое до конца, повышает самооценку. Кроме того, красивые подарки, сделанные своими руками, доставят радость родным,  друзьям и знакомым.</a:t>
            </a:r>
          </a:p>
        </p:txBody>
      </p:sp>
      <p:sp>
        <p:nvSpPr>
          <p:cNvPr id="5" name="Прямоугольник 4"/>
          <p:cNvSpPr/>
          <p:nvPr/>
        </p:nvSpPr>
        <p:spPr>
          <a:xfrm>
            <a:off x="1036321" y="4645444"/>
            <a:ext cx="7705344"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ru-RU" sz="2000" b="1" dirty="0" smtClean="0">
                <a:solidFill>
                  <a:srgbClr val="002060"/>
                </a:solidFill>
                <a:latin typeface="Times New Roman" panose="02020603050405020304" pitchFamily="18" charset="0"/>
                <a:cs typeface="Times New Roman" panose="02020603050405020304" pitchFamily="18" charset="0"/>
              </a:rPr>
              <a:t>            Таким </a:t>
            </a:r>
            <a:r>
              <a:rPr lang="ru-RU" sz="2000" b="1" dirty="0">
                <a:solidFill>
                  <a:srgbClr val="002060"/>
                </a:solidFill>
                <a:latin typeface="Times New Roman" panose="02020603050405020304" pitchFamily="18" charset="0"/>
                <a:cs typeface="Times New Roman" panose="02020603050405020304" pitchFamily="18" charset="0"/>
              </a:rPr>
              <a:t>образом</a:t>
            </a:r>
            <a:r>
              <a:rPr lang="ru-RU" sz="2000" dirty="0">
                <a:solidFill>
                  <a:srgbClr val="002060"/>
                </a:solidFill>
                <a:latin typeface="Times New Roman" panose="02020603050405020304" pitchFamily="18" charset="0"/>
                <a:cs typeface="Times New Roman" panose="02020603050405020304" pitchFamily="18" charset="0"/>
              </a:rPr>
              <a:t>, гипотеза исследования подтвердилась. </a:t>
            </a:r>
            <a:r>
              <a:rPr lang="ru-RU" sz="2000" dirty="0" err="1" smtClean="0">
                <a:solidFill>
                  <a:srgbClr val="002060"/>
                </a:solidFill>
                <a:latin typeface="Times New Roman" panose="02020603050405020304" pitchFamily="18" charset="0"/>
                <a:cs typeface="Times New Roman" panose="02020603050405020304" pitchFamily="18" charset="0"/>
              </a:rPr>
              <a:t>Бисероплетение</a:t>
            </a:r>
            <a:r>
              <a:rPr lang="ru-RU" sz="2000" dirty="0" smtClean="0">
                <a:solidFill>
                  <a:srgbClr val="002060"/>
                </a:solidFill>
                <a:latin typeface="Times New Roman" panose="02020603050405020304" pitchFamily="18" charset="0"/>
                <a:cs typeface="Times New Roman" panose="02020603050405020304" pitchFamily="18" charset="0"/>
              </a:rPr>
              <a:t>,  </a:t>
            </a:r>
            <a:r>
              <a:rPr lang="ru-RU" sz="2000" dirty="0">
                <a:solidFill>
                  <a:srgbClr val="002060"/>
                </a:solidFill>
                <a:latin typeface="Times New Roman" panose="02020603050405020304" pitchFamily="18" charset="0"/>
                <a:cs typeface="Times New Roman" panose="02020603050405020304" pitchFamily="18" charset="0"/>
              </a:rPr>
              <a:t>как вид рукоделия не устарело, а изделия из бисера пользуются большой популярностью.</a:t>
            </a:r>
          </a:p>
        </p:txBody>
      </p:sp>
    </p:spTree>
    <p:extLst>
      <p:ext uri="{BB962C8B-B14F-4D97-AF65-F5344CB8AC3E}">
        <p14:creationId xmlns:p14="http://schemas.microsoft.com/office/powerpoint/2010/main" val="32642858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kighivy\Downloads\20230225_191848.jpg"/>
          <p:cNvPicPr/>
          <p:nvPr/>
        </p:nvPicPr>
        <p:blipFill>
          <a:blip r:embed="rId2" cstate="email">
            <a:extLst>
              <a:ext uri="{28A0092B-C50C-407E-A947-70E740481C1C}">
                <a14:useLocalDpi xmlns:a14="http://schemas.microsoft.com/office/drawing/2010/main"/>
              </a:ext>
            </a:extLst>
          </a:blip>
          <a:srcRect/>
          <a:stretch>
            <a:fillRect/>
          </a:stretch>
        </p:blipFill>
        <p:spPr bwMode="auto">
          <a:xfrm rot="5400000">
            <a:off x="157099" y="949070"/>
            <a:ext cx="2660650" cy="1997710"/>
          </a:xfrm>
          <a:prstGeom prst="rect">
            <a:avLst/>
          </a:prstGeom>
          <a:noFill/>
          <a:ln>
            <a:noFill/>
          </a:ln>
        </p:spPr>
      </p:pic>
      <p:pic>
        <p:nvPicPr>
          <p:cNvPr id="3" name="Рисунок 2" descr="C:\Users\kighivy\Downloads\20230226_173128.jpg"/>
          <p:cNvPicPr/>
          <p:nvPr/>
        </p:nvPicPr>
        <p:blipFill rotWithShape="1">
          <a:blip r:embed="rId3" cstate="email">
            <a:extLst>
              <a:ext uri="{28A0092B-C50C-407E-A947-70E740481C1C}">
                <a14:useLocalDpi xmlns:a14="http://schemas.microsoft.com/office/drawing/2010/main"/>
              </a:ext>
            </a:extLst>
          </a:blip>
          <a:srcRect/>
          <a:stretch/>
        </p:blipFill>
        <p:spPr bwMode="auto">
          <a:xfrm>
            <a:off x="4395724" y="1029207"/>
            <a:ext cx="2639060" cy="2009775"/>
          </a:xfrm>
          <a:prstGeom prst="rect">
            <a:avLst/>
          </a:prstGeom>
          <a:noFill/>
          <a:ln>
            <a:noFill/>
          </a:ln>
          <a:extLst>
            <a:ext uri="{53640926-AAD7-44D8-BBD7-CCE9431645EC}">
              <a14:shadowObscured xmlns:a14="http://schemas.microsoft.com/office/drawing/2010/main"/>
            </a:ext>
          </a:extLst>
        </p:spPr>
      </p:pic>
      <p:sp>
        <p:nvSpPr>
          <p:cNvPr id="6" name="Прямоугольник 5"/>
          <p:cNvSpPr/>
          <p:nvPr/>
        </p:nvSpPr>
        <p:spPr>
          <a:xfrm>
            <a:off x="3054277" y="100209"/>
            <a:ext cx="3035446" cy="707886"/>
          </a:xfrm>
          <a:prstGeom prst="rect">
            <a:avLst/>
          </a:prstGeom>
        </p:spPr>
        <p:txBody>
          <a:bodyPr wrap="none">
            <a:spAutoFit/>
          </a:bodyPr>
          <a:lstStyle/>
          <a:p>
            <a:pPr lvl="0" algn="ctr">
              <a:defRPr/>
            </a:pPr>
            <a:r>
              <a:rPr lang="ru-RU" sz="4000" b="1" dirty="0">
                <a:solidFill>
                  <a:srgbClr val="C62324">
                    <a:lumMod val="50000"/>
                  </a:srgbClr>
                </a:solidFill>
                <a:latin typeface="Times New Roman" panose="02020603050405020304" pitchFamily="18" charset="0"/>
                <a:cs typeface="Times New Roman" panose="02020603050405020304" pitchFamily="18" charset="0"/>
              </a:rPr>
              <a:t>Мои </a:t>
            </a:r>
            <a:r>
              <a:rPr lang="ru-RU" sz="4000" b="1" dirty="0" smtClean="0">
                <a:solidFill>
                  <a:srgbClr val="C62324">
                    <a:lumMod val="50000"/>
                  </a:srgbClr>
                </a:solidFill>
                <a:latin typeface="Times New Roman" panose="02020603050405020304" pitchFamily="18" charset="0"/>
                <a:cs typeface="Times New Roman" panose="02020603050405020304" pitchFamily="18" charset="0"/>
              </a:rPr>
              <a:t>работы</a:t>
            </a:r>
            <a:endParaRPr lang="ru-RU" sz="4000" b="1" dirty="0">
              <a:ln w="0"/>
              <a:solidFill>
                <a:srgbClr val="C62324">
                  <a:lumMod val="50000"/>
                </a:srgbClr>
              </a:solidFill>
              <a:effectLst>
                <a:outerShdw blurRad="38100" dist="19050" dir="2700000" algn="tl" rotWithShape="0">
                  <a:prstClr val="black">
                    <a:alpha val="40000"/>
                  </a:prstClr>
                </a:outerShdw>
              </a:effectLst>
              <a:latin typeface="Times New Roman" panose="02020603050405020304" pitchFamily="18" charset="0"/>
              <a:cs typeface="Times New Roman" panose="02020603050405020304" pitchFamily="18" charset="0"/>
            </a:endParaRPr>
          </a:p>
        </p:txBody>
      </p:sp>
      <p:pic>
        <p:nvPicPr>
          <p:cNvPr id="8" name="Рисунок 7" descr="C:\Users\kighivy\Downloads\20230225_184227.jpg"/>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2474522" y="3637025"/>
            <a:ext cx="3517900" cy="2640330"/>
          </a:xfrm>
          <a:prstGeom prst="rect">
            <a:avLst/>
          </a:prstGeom>
          <a:noFill/>
          <a:ln>
            <a:noFill/>
          </a:ln>
        </p:spPr>
      </p:pic>
      <p:pic>
        <p:nvPicPr>
          <p:cNvPr id="9" name="Рисунок 8" descr="C:\Users\kighivy\Downloads\20230225_184449.jpg"/>
          <p:cNvPicPr/>
          <p:nvPr/>
        </p:nvPicPr>
        <p:blipFill>
          <a:blip r:embed="rId5" cstate="email">
            <a:extLst>
              <a:ext uri="{28A0092B-C50C-407E-A947-70E740481C1C}">
                <a14:useLocalDpi xmlns:a14="http://schemas.microsoft.com/office/drawing/2010/main"/>
              </a:ext>
            </a:extLst>
          </a:blip>
          <a:srcRect/>
          <a:stretch>
            <a:fillRect/>
          </a:stretch>
        </p:blipFill>
        <p:spPr bwMode="auto">
          <a:xfrm rot="5400000">
            <a:off x="5791327" y="3706875"/>
            <a:ext cx="3437890" cy="2580640"/>
          </a:xfrm>
          <a:prstGeom prst="rect">
            <a:avLst/>
          </a:prstGeom>
          <a:noFill/>
          <a:ln>
            <a:noFill/>
          </a:ln>
        </p:spPr>
      </p:pic>
    </p:spTree>
    <p:extLst>
      <p:ext uri="{BB962C8B-B14F-4D97-AF65-F5344CB8AC3E}">
        <p14:creationId xmlns:p14="http://schemas.microsoft.com/office/powerpoint/2010/main" val="27804585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kighivy\Downloads\20230225_215247.jpg"/>
          <p:cNvPicPr/>
          <p:nvPr/>
        </p:nvPicPr>
        <p:blipFill rotWithShape="1">
          <a:blip r:embed="rId2" cstate="email">
            <a:extLst>
              <a:ext uri="{28A0092B-C50C-407E-A947-70E740481C1C}">
                <a14:useLocalDpi xmlns:a14="http://schemas.microsoft.com/office/drawing/2010/main"/>
              </a:ext>
            </a:extLst>
          </a:blip>
          <a:srcRect/>
          <a:stretch/>
        </p:blipFill>
        <p:spPr bwMode="auto">
          <a:xfrm>
            <a:off x="792480" y="349567"/>
            <a:ext cx="2510725" cy="2539938"/>
          </a:xfrm>
          <a:prstGeom prst="rect">
            <a:avLst/>
          </a:prstGeom>
          <a:noFill/>
          <a:ln>
            <a:noFill/>
          </a:ln>
          <a:extLst>
            <a:ext uri="{53640926-AAD7-44D8-BBD7-CCE9431645EC}">
              <a14:shadowObscured xmlns:a14="http://schemas.microsoft.com/office/drawing/2010/main"/>
            </a:ext>
          </a:extLst>
        </p:spPr>
      </p:pic>
      <p:pic>
        <p:nvPicPr>
          <p:cNvPr id="3" name="Рисунок 2" descr="C:\Users\kighivy\Downloads\20230226_173057.jpg"/>
          <p:cNvPicPr/>
          <p:nvPr/>
        </p:nvPicPr>
        <p:blipFill rotWithShape="1">
          <a:blip r:embed="rId3" cstate="email">
            <a:extLst>
              <a:ext uri="{28A0092B-C50C-407E-A947-70E740481C1C}">
                <a14:useLocalDpi xmlns:a14="http://schemas.microsoft.com/office/drawing/2010/main"/>
              </a:ext>
            </a:extLst>
          </a:blip>
          <a:srcRect/>
          <a:stretch/>
        </p:blipFill>
        <p:spPr bwMode="auto">
          <a:xfrm rot="16200000">
            <a:off x="2709802" y="3490595"/>
            <a:ext cx="3529330" cy="2737485"/>
          </a:xfrm>
          <a:prstGeom prst="rect">
            <a:avLst/>
          </a:prstGeom>
          <a:noFill/>
          <a:ln>
            <a:noFill/>
          </a:ln>
          <a:extLst>
            <a:ext uri="{53640926-AAD7-44D8-BBD7-CCE9431645EC}">
              <a14:shadowObscured xmlns:a14="http://schemas.microsoft.com/office/drawing/2010/main"/>
            </a:ext>
          </a:extLst>
        </p:spPr>
      </p:pic>
      <p:pic>
        <p:nvPicPr>
          <p:cNvPr id="4" name="Рисунок 3" descr="C:\Users\kighivy\Downloads\20230226_173109.jpg"/>
          <p:cNvPicPr/>
          <p:nvPr/>
        </p:nvPicPr>
        <p:blipFill rotWithShape="1">
          <a:blip r:embed="rId4" cstate="email">
            <a:extLst>
              <a:ext uri="{28A0092B-C50C-407E-A947-70E740481C1C}">
                <a14:useLocalDpi xmlns:a14="http://schemas.microsoft.com/office/drawing/2010/main"/>
              </a:ext>
            </a:extLst>
          </a:blip>
          <a:srcRect/>
          <a:stretch/>
        </p:blipFill>
        <p:spPr bwMode="auto">
          <a:xfrm rot="5400000">
            <a:off x="5567173" y="1209421"/>
            <a:ext cx="3724275" cy="23431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307776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kighivy\Downloads\20230226_172910.jpg"/>
          <p:cNvPicPr/>
          <p:nvPr/>
        </p:nvPicPr>
        <p:blipFill rotWithShape="1">
          <a:blip r:embed="rId2" cstate="email">
            <a:extLst>
              <a:ext uri="{28A0092B-C50C-407E-A947-70E740481C1C}">
                <a14:useLocalDpi xmlns:a14="http://schemas.microsoft.com/office/drawing/2010/main"/>
              </a:ext>
            </a:extLst>
          </a:blip>
          <a:srcRect/>
          <a:stretch/>
        </p:blipFill>
        <p:spPr bwMode="auto">
          <a:xfrm rot="5400000">
            <a:off x="155636" y="2095185"/>
            <a:ext cx="2325370" cy="1814195"/>
          </a:xfrm>
          <a:prstGeom prst="rect">
            <a:avLst/>
          </a:prstGeom>
          <a:noFill/>
          <a:ln>
            <a:noFill/>
          </a:ln>
          <a:extLst>
            <a:ext uri="{53640926-AAD7-44D8-BBD7-CCE9431645EC}">
              <a14:shadowObscured xmlns:a14="http://schemas.microsoft.com/office/drawing/2010/main"/>
            </a:ext>
          </a:extLst>
        </p:spPr>
      </p:pic>
      <p:pic>
        <p:nvPicPr>
          <p:cNvPr id="3" name="Рисунок 2" descr="C:\Users\kighivy\Downloads\20230226_173454.jpg"/>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2302445" y="777750"/>
            <a:ext cx="3160395" cy="2370455"/>
          </a:xfrm>
          <a:prstGeom prst="rect">
            <a:avLst/>
          </a:prstGeom>
          <a:noFill/>
          <a:ln>
            <a:noFill/>
          </a:ln>
        </p:spPr>
      </p:pic>
      <p:pic>
        <p:nvPicPr>
          <p:cNvPr id="4" name="Рисунок 3" descr="C:\Users\kighivy\Downloads\20230226_180103.jpg"/>
          <p:cNvPicPr/>
          <p:nvPr/>
        </p:nvPicPr>
        <p:blipFill>
          <a:blip r:embed="rId4" cstate="email">
            <a:extLst>
              <a:ext uri="{28A0092B-C50C-407E-A947-70E740481C1C}">
                <a14:useLocalDpi xmlns:a14="http://schemas.microsoft.com/office/drawing/2010/main"/>
              </a:ext>
            </a:extLst>
          </a:blip>
          <a:srcRect/>
          <a:stretch>
            <a:fillRect/>
          </a:stretch>
        </p:blipFill>
        <p:spPr bwMode="auto">
          <a:xfrm rot="5400000">
            <a:off x="5774375" y="738824"/>
            <a:ext cx="2935605" cy="2201545"/>
          </a:xfrm>
          <a:prstGeom prst="rect">
            <a:avLst/>
          </a:prstGeom>
          <a:noFill/>
          <a:ln>
            <a:noFill/>
          </a:ln>
        </p:spPr>
      </p:pic>
      <p:pic>
        <p:nvPicPr>
          <p:cNvPr id="5" name="Рисунок 4" descr="C:\Users\kighivy\Downloads\20230226_175851.jpg"/>
          <p:cNvPicPr/>
          <p:nvPr/>
        </p:nvPicPr>
        <p:blipFill>
          <a:blip r:embed="rId5" cstate="email">
            <a:extLst>
              <a:ext uri="{28A0092B-C50C-407E-A947-70E740481C1C}">
                <a14:useLocalDpi xmlns:a14="http://schemas.microsoft.com/office/drawing/2010/main"/>
              </a:ext>
            </a:extLst>
          </a:blip>
          <a:srcRect/>
          <a:stretch>
            <a:fillRect/>
          </a:stretch>
        </p:blipFill>
        <p:spPr bwMode="auto">
          <a:xfrm rot="5400000">
            <a:off x="5632453" y="4060824"/>
            <a:ext cx="3219450" cy="2414270"/>
          </a:xfrm>
          <a:prstGeom prst="rect">
            <a:avLst/>
          </a:prstGeom>
          <a:noFill/>
          <a:ln>
            <a:noFill/>
          </a:ln>
        </p:spPr>
      </p:pic>
      <p:pic>
        <p:nvPicPr>
          <p:cNvPr id="6" name="Рисунок 5" descr="C:\Users\kighivy\Downloads\20230226_175950.jpg"/>
          <p:cNvPicPr/>
          <p:nvPr/>
        </p:nvPicPr>
        <p:blipFill rotWithShape="1">
          <a:blip r:embed="rId6" cstate="email">
            <a:extLst>
              <a:ext uri="{28A0092B-C50C-407E-A947-70E740481C1C}">
                <a14:useLocalDpi xmlns:a14="http://schemas.microsoft.com/office/drawing/2010/main"/>
              </a:ext>
            </a:extLst>
          </a:blip>
          <a:srcRect l="-181"/>
          <a:stretch/>
        </p:blipFill>
        <p:spPr bwMode="auto">
          <a:xfrm rot="5400000">
            <a:off x="2757610" y="3825685"/>
            <a:ext cx="2638425" cy="25717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564593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Прямоугольник 4"/>
          <p:cNvSpPr/>
          <p:nvPr/>
        </p:nvSpPr>
        <p:spPr>
          <a:xfrm>
            <a:off x="1524000" y="162553"/>
            <a:ext cx="6205728" cy="1015663"/>
          </a:xfrm>
          <a:prstGeom prst="rect">
            <a:avLst/>
          </a:prstGeom>
          <a:noFill/>
        </p:spPr>
        <p:txBody>
          <a:bodyPr wrap="square">
            <a:spAutoFit/>
            <a:scene3d>
              <a:camera prst="orthographicFront"/>
              <a:lightRig rig="soft" dir="t">
                <a:rot lat="0" lon="0" rev="15600000"/>
              </a:lightRig>
            </a:scene3d>
            <a:sp3d extrusionH="57150" prstMaterial="softEdge">
              <a:bevelT w="25400" h="38100"/>
            </a:sp3d>
          </a:bodyPr>
          <a:lstStyle/>
          <a:p>
            <a:pPr algn="ctr">
              <a:defRPr/>
            </a:pPr>
            <a:r>
              <a:rPr lang="ru-RU" sz="6000" b="1" dirty="0" smtClean="0">
                <a:ln/>
                <a:solidFill>
                  <a:schemeClr val="accent4"/>
                </a:solidFill>
                <a:latin typeface="Times New Roman" panose="02020603050405020304" pitchFamily="18" charset="0"/>
                <a:cs typeface="Times New Roman" panose="02020603050405020304" pitchFamily="18" charset="0"/>
              </a:rPr>
              <a:t>СПАСИБО</a:t>
            </a:r>
            <a:endParaRPr lang="ru-RU" sz="6000" b="1" dirty="0">
              <a:ln/>
              <a:solidFill>
                <a:schemeClr val="accent4"/>
              </a:solidFill>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1757478" y="5275496"/>
            <a:ext cx="6053527" cy="1015663"/>
          </a:xfrm>
          <a:prstGeom prst="rect">
            <a:avLst/>
          </a:prstGeom>
          <a:noFill/>
        </p:spPr>
        <p:txBody>
          <a:bodyPr>
            <a:spAutoFit/>
            <a:scene3d>
              <a:camera prst="orthographicFront"/>
              <a:lightRig rig="soft" dir="t">
                <a:rot lat="0" lon="0" rev="15600000"/>
              </a:lightRig>
            </a:scene3d>
            <a:sp3d extrusionH="57150" prstMaterial="softEdge">
              <a:bevelT w="25400" h="38100"/>
            </a:sp3d>
          </a:bodyPr>
          <a:lstStyle/>
          <a:p>
            <a:pPr algn="ctr">
              <a:defRPr/>
            </a:pPr>
            <a:r>
              <a:rPr lang="ru-RU" sz="6000" b="1" dirty="0">
                <a:ln/>
                <a:solidFill>
                  <a:schemeClr val="accent4"/>
                </a:solidFill>
                <a:latin typeface="Times New Roman" panose="02020603050405020304" pitchFamily="18" charset="0"/>
                <a:cs typeface="Times New Roman" panose="02020603050405020304" pitchFamily="18" charset="0"/>
              </a:rPr>
              <a:t>ВНИМАНИЕ!</a:t>
            </a:r>
          </a:p>
        </p:txBody>
      </p:sp>
      <p:pic>
        <p:nvPicPr>
          <p:cNvPr id="8" name="Рисунок 7" descr="C:\Users\kighivy\Downloads\20230226_175950.jpg"/>
          <p:cNvPicPr/>
          <p:nvPr/>
        </p:nvPicPr>
        <p:blipFill rotWithShape="1">
          <a:blip r:embed="rId2" cstate="email">
            <a:extLst>
              <a:ext uri="{28A0092B-C50C-407E-A947-70E740481C1C}">
                <a14:useLocalDpi xmlns:a14="http://schemas.microsoft.com/office/drawing/2010/main"/>
              </a:ext>
            </a:extLst>
          </a:blip>
          <a:srcRect/>
          <a:stretch/>
        </p:blipFill>
        <p:spPr bwMode="auto">
          <a:xfrm rot="5400000">
            <a:off x="2821331" y="897232"/>
            <a:ext cx="3925823" cy="4520998"/>
          </a:xfrm>
          <a:prstGeom prst="rect">
            <a:avLst/>
          </a:prstGeom>
          <a:noFill/>
          <a:ln>
            <a:noFill/>
          </a:ln>
          <a:extLst>
            <a:ext uri="{53640926-AAD7-44D8-BBD7-CCE9431645EC}">
              <a14:shadowObscured xmlns:a14="http://schemas.microsoft.com/office/drawing/2010/main"/>
            </a:ext>
          </a:extLst>
        </p:spPr>
      </p:pic>
      <p:sp>
        <p:nvSpPr>
          <p:cNvPr id="2" name="Прямоугольник 1"/>
          <p:cNvSpPr/>
          <p:nvPr/>
        </p:nvSpPr>
        <p:spPr>
          <a:xfrm>
            <a:off x="853231" y="2973065"/>
            <a:ext cx="1146469" cy="1015663"/>
          </a:xfrm>
          <a:prstGeom prst="rect">
            <a:avLst/>
          </a:prstGeom>
        </p:spPr>
        <p:txBody>
          <a:bodyPr wrap="none">
            <a:spAutoFit/>
          </a:bodyPr>
          <a:lstStyle/>
          <a:p>
            <a:pPr algn="ctr">
              <a:defRPr/>
            </a:pPr>
            <a:r>
              <a:rPr lang="ru-RU" sz="6000" b="1" dirty="0">
                <a:ln/>
                <a:solidFill>
                  <a:schemeClr val="accent4"/>
                </a:solidFill>
                <a:latin typeface="Times New Roman" panose="02020603050405020304" pitchFamily="18" charset="0"/>
                <a:cs typeface="Times New Roman" panose="02020603050405020304" pitchFamily="18" charset="0"/>
              </a:rPr>
              <a:t>ЗА</a:t>
            </a:r>
          </a:p>
        </p:txBody>
      </p:sp>
    </p:spTree>
  </p:cSld>
  <p:clrMapOvr>
    <a:masterClrMapping/>
  </p:clrMapOvr>
  <p:transition spd="slow" advTm="2781">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18816" y="611368"/>
            <a:ext cx="6010656" cy="3477875"/>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ru-RU" sz="2000" b="1" dirty="0" smtClean="0">
                <a:solidFill>
                  <a:srgbClr val="002060"/>
                </a:solidFill>
                <a:latin typeface="Times New Roman" panose="02020603050405020304" pitchFamily="18" charset="0"/>
                <a:cs typeface="Times New Roman" panose="02020603050405020304" pitchFamily="18" charset="0"/>
              </a:rPr>
              <a:t>                     Актуальность данного </a:t>
            </a:r>
            <a:r>
              <a:rPr lang="ru-RU" sz="2000" b="1" dirty="0">
                <a:solidFill>
                  <a:srgbClr val="002060"/>
                </a:solidFill>
                <a:latin typeface="Times New Roman" panose="02020603050405020304" pitchFamily="18" charset="0"/>
                <a:cs typeface="Times New Roman" panose="02020603050405020304" pitchFamily="18" charset="0"/>
              </a:rPr>
              <a:t>проекта</a:t>
            </a:r>
            <a:r>
              <a:rPr lang="ru-RU" sz="2000" dirty="0">
                <a:solidFill>
                  <a:srgbClr val="002060"/>
                </a:solidFill>
                <a:latin typeface="Times New Roman" panose="02020603050405020304" pitchFamily="18" charset="0"/>
                <a:cs typeface="Times New Roman" panose="02020603050405020304" pitchFamily="18" charset="0"/>
              </a:rPr>
              <a:t> заключается в том, что в настоящее время  утрачивают свою значимость подарки, сделанные своими руками. Многие  не умеют их делать или предпочитают  купить готовое изделие. Но  финансовые возможности  не всегда позволяют это сделать. Но если  изготовить самой, то можно сэкономить свой бюджет. Кроме того, предметы, сделанные своими руками, сохраняют частичку тепла и любви того человека, который эти предметы создавал.</a:t>
            </a:r>
          </a:p>
        </p:txBody>
      </p:sp>
      <p:pic>
        <p:nvPicPr>
          <p:cNvPr id="5" name="Рисунок 4" descr="C:\Users\kighivy\Downloads\20230226_173057.jpg"/>
          <p:cNvPicPr/>
          <p:nvPr/>
        </p:nvPicPr>
        <p:blipFill rotWithShape="1">
          <a:blip r:embed="rId2" cstate="email">
            <a:extLst>
              <a:ext uri="{28A0092B-C50C-407E-A947-70E740481C1C}">
                <a14:useLocalDpi xmlns:a14="http://schemas.microsoft.com/office/drawing/2010/main"/>
              </a:ext>
            </a:extLst>
          </a:blip>
          <a:srcRect/>
          <a:stretch/>
        </p:blipFill>
        <p:spPr bwMode="auto">
          <a:xfrm rot="16200000">
            <a:off x="4340351" y="4157471"/>
            <a:ext cx="2767585" cy="2304291"/>
          </a:xfrm>
          <a:prstGeom prst="rect">
            <a:avLst/>
          </a:prstGeom>
          <a:noFill/>
          <a:ln>
            <a:noFill/>
          </a:ln>
          <a:extLst>
            <a:ext uri="{53640926-AAD7-44D8-BBD7-CCE9431645EC}">
              <a14:shadowObscured xmlns:a14="http://schemas.microsoft.com/office/drawing/2010/main"/>
            </a:ext>
          </a:extLst>
        </p:spPr>
      </p:pic>
      <p:pic>
        <p:nvPicPr>
          <p:cNvPr id="6" name="Рисунок 5" descr="C:\Users\kighivy\Downloads\20230225_184227.jpg"/>
          <p:cNvPicPr/>
          <p:nvPr/>
        </p:nvPicPr>
        <p:blipFill>
          <a:blip r:embed="rId3" cstate="email">
            <a:extLst>
              <a:ext uri="{28A0092B-C50C-407E-A947-70E740481C1C}">
                <a14:useLocalDpi xmlns:a14="http://schemas.microsoft.com/office/drawing/2010/main"/>
              </a:ext>
            </a:extLst>
          </a:blip>
          <a:srcRect/>
          <a:stretch>
            <a:fillRect/>
          </a:stretch>
        </p:blipFill>
        <p:spPr bwMode="auto">
          <a:xfrm rot="5400000">
            <a:off x="-27958" y="1476582"/>
            <a:ext cx="3006376" cy="2218945"/>
          </a:xfrm>
          <a:prstGeom prst="rect">
            <a:avLst/>
          </a:prstGeom>
          <a:noFill/>
          <a:ln>
            <a:noFill/>
          </a:ln>
        </p:spPr>
      </p:pic>
    </p:spTree>
    <p:extLst>
      <p:ext uri="{BB962C8B-B14F-4D97-AF65-F5344CB8AC3E}">
        <p14:creationId xmlns:p14="http://schemas.microsoft.com/office/powerpoint/2010/main" val="3553589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3" name="Объект 2"/>
          <p:cNvSpPr txBox="1">
            <a:spLocks/>
          </p:cNvSpPr>
          <p:nvPr/>
        </p:nvSpPr>
        <p:spPr bwMode="auto">
          <a:xfrm>
            <a:off x="3238080" y="493766"/>
            <a:ext cx="5625503" cy="1993402"/>
          </a:xfrm>
          <a:prstGeom prst="rect">
            <a:avLst/>
          </a:prstGeom>
          <a:ln/>
          <a:extLst/>
        </p:spPr>
        <p:style>
          <a:lnRef idx="2">
            <a:schemeClr val="dk1"/>
          </a:lnRef>
          <a:fillRef idx="1">
            <a:schemeClr val="lt1"/>
          </a:fillRef>
          <a:effectRef idx="0">
            <a:schemeClr val="dk1"/>
          </a:effectRef>
          <a:fontRef idx="minor">
            <a:schemeClr val="dk1"/>
          </a:fontRef>
        </p:style>
        <p:txBody>
          <a:bodyPr lIns="0" r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ru-RU" sz="2400" b="1" dirty="0" smtClean="0">
                <a:solidFill>
                  <a:schemeClr val="accent6">
                    <a:lumMod val="50000"/>
                  </a:schemeClr>
                </a:solidFill>
                <a:latin typeface="Monotype Corsiva" panose="03010101010201010101" pitchFamily="66" charset="0"/>
              </a:rPr>
              <a:t>  Цель : </a:t>
            </a:r>
            <a:r>
              <a:rPr lang="ru-RU" sz="2400" b="1" dirty="0" smtClean="0">
                <a:solidFill>
                  <a:schemeClr val="accent6">
                    <a:lumMod val="75000"/>
                  </a:schemeClr>
                </a:solidFill>
                <a:latin typeface="Times New Roman" panose="02020603050405020304" pitchFamily="18" charset="0"/>
                <a:cs typeface="Times New Roman" panose="02020603050405020304" pitchFamily="18" charset="0"/>
              </a:rPr>
              <a:t>моего творческого проекта  -  </a:t>
            </a:r>
            <a:r>
              <a:rPr lang="ru-RU" sz="2400" dirty="0">
                <a:solidFill>
                  <a:schemeClr val="accent6">
                    <a:lumMod val="50000"/>
                  </a:schemeClr>
                </a:solidFill>
                <a:latin typeface="Times New Roman" panose="02020603050405020304" pitchFamily="18" charset="0"/>
                <a:cs typeface="Times New Roman" panose="02020603050405020304" pitchFamily="18" charset="0"/>
              </a:rPr>
              <a:t>узнать историю возникновения </a:t>
            </a:r>
            <a:r>
              <a:rPr lang="ru-RU" sz="2400" dirty="0" smtClean="0">
                <a:solidFill>
                  <a:schemeClr val="accent6">
                    <a:lumMod val="50000"/>
                  </a:schemeClr>
                </a:solidFill>
                <a:latin typeface="Times New Roman" panose="02020603050405020304" pitchFamily="18" charset="0"/>
                <a:cs typeface="Times New Roman" panose="02020603050405020304" pitchFamily="18" charset="0"/>
              </a:rPr>
              <a:t>бисера и </a:t>
            </a:r>
            <a:r>
              <a:rPr lang="ru-RU" sz="2400" dirty="0" err="1" smtClean="0">
                <a:solidFill>
                  <a:schemeClr val="accent6">
                    <a:lumMod val="50000"/>
                  </a:schemeClr>
                </a:solidFill>
                <a:latin typeface="Times New Roman" panose="02020603050405020304" pitchFamily="18" charset="0"/>
                <a:cs typeface="Times New Roman" panose="02020603050405020304" pitchFamily="18" charset="0"/>
              </a:rPr>
              <a:t>бисероплетения</a:t>
            </a:r>
            <a:r>
              <a:rPr lang="ru-RU" sz="2400" dirty="0" smtClean="0">
                <a:solidFill>
                  <a:schemeClr val="accent6">
                    <a:lumMod val="50000"/>
                  </a:schemeClr>
                </a:solidFill>
                <a:latin typeface="Times New Roman" panose="02020603050405020304" pitchFamily="18" charset="0"/>
                <a:cs typeface="Times New Roman" panose="02020603050405020304" pitchFamily="18" charset="0"/>
              </a:rPr>
              <a:t>, </a:t>
            </a:r>
            <a:r>
              <a:rPr lang="ru-RU" sz="2400" dirty="0">
                <a:solidFill>
                  <a:schemeClr val="accent6">
                    <a:lumMod val="50000"/>
                  </a:schemeClr>
                </a:solidFill>
                <a:latin typeface="Times New Roman" panose="02020603050405020304" pitchFamily="18" charset="0"/>
                <a:cs typeface="Times New Roman" panose="02020603050405020304" pitchFamily="18" charset="0"/>
              </a:rPr>
              <a:t>использование изделий из бисера, привлечь внимание сверстников к данному виду рукоделия.</a:t>
            </a:r>
          </a:p>
        </p:txBody>
      </p:sp>
      <p:sp>
        <p:nvSpPr>
          <p:cNvPr id="7" name="Объект 2"/>
          <p:cNvSpPr txBox="1">
            <a:spLocks/>
          </p:cNvSpPr>
          <p:nvPr/>
        </p:nvSpPr>
        <p:spPr>
          <a:xfrm>
            <a:off x="346161" y="2954528"/>
            <a:ext cx="6505743" cy="3157538"/>
          </a:xfrm>
          <a:prstGeom prst="rect">
            <a:avLst/>
          </a:prstGeom>
        </p:spPr>
        <p:style>
          <a:lnRef idx="2">
            <a:schemeClr val="accent1"/>
          </a:lnRef>
          <a:fillRef idx="1">
            <a:schemeClr val="lt1"/>
          </a:fillRef>
          <a:effectRef idx="0">
            <a:schemeClr val="accent1"/>
          </a:effectRef>
          <a:fontRef idx="minor">
            <a:schemeClr val="dk1"/>
          </a:fontRef>
        </p:style>
        <p:txBody>
          <a:bodyPr lIns="0" rIns="0">
            <a:normAutofit fontScale="25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lgn="ctr" fontAlgn="auto">
              <a:buFont typeface="Calibri" panose="020F0502020204030204" pitchFamily="34" charset="0"/>
              <a:buNone/>
              <a:defRPr/>
            </a:pPr>
            <a:r>
              <a:rPr lang="ru-RU" sz="9600" b="1" dirty="0" smtClean="0">
                <a:solidFill>
                  <a:schemeClr val="accent6">
                    <a:lumMod val="50000"/>
                  </a:schemeClr>
                </a:solidFill>
                <a:latin typeface="Monotype Corsiva" panose="03010101010201010101" pitchFamily="66" charset="0"/>
              </a:rPr>
              <a:t>Задачи:</a:t>
            </a:r>
            <a:endParaRPr lang="ru-RU" sz="5100" b="1" dirty="0">
              <a:solidFill>
                <a:schemeClr val="accent1">
                  <a:lumMod val="75000"/>
                </a:schemeClr>
              </a:solidFill>
              <a:latin typeface="Monotype Corsiva" panose="03010101010201010101" pitchFamily="66" charset="0"/>
            </a:endParaRPr>
          </a:p>
          <a:p>
            <a:pPr lvl="0">
              <a:buFont typeface="Wingdings" panose="05000000000000000000" pitchFamily="2" charset="2"/>
              <a:buChar char="ü"/>
            </a:pPr>
            <a:r>
              <a:rPr lang="ru-RU" sz="9600" dirty="0" smtClean="0">
                <a:solidFill>
                  <a:schemeClr val="accent1">
                    <a:lumMod val="75000"/>
                  </a:schemeClr>
                </a:solidFill>
                <a:latin typeface="Times New Roman" panose="02020603050405020304" pitchFamily="18" charset="0"/>
                <a:cs typeface="Times New Roman" panose="02020603050405020304" pitchFamily="18" charset="0"/>
              </a:rPr>
              <a:t>   узнать </a:t>
            </a:r>
            <a:r>
              <a:rPr lang="ru-RU" sz="9600" dirty="0">
                <a:solidFill>
                  <a:schemeClr val="accent1">
                    <a:lumMod val="75000"/>
                  </a:schemeClr>
                </a:solidFill>
                <a:latin typeface="Times New Roman" panose="02020603050405020304" pitchFamily="18" charset="0"/>
                <a:cs typeface="Times New Roman" panose="02020603050405020304" pitchFamily="18" charset="0"/>
              </a:rPr>
              <a:t>историю появления бисера;</a:t>
            </a:r>
          </a:p>
          <a:p>
            <a:pPr lvl="0">
              <a:buFont typeface="Wingdings" panose="05000000000000000000" pitchFamily="2" charset="2"/>
              <a:buChar char="ü"/>
            </a:pPr>
            <a:r>
              <a:rPr lang="ru-RU" sz="9600" dirty="0" smtClean="0">
                <a:solidFill>
                  <a:schemeClr val="accent1">
                    <a:lumMod val="75000"/>
                  </a:schemeClr>
                </a:solidFill>
                <a:latin typeface="Times New Roman" panose="02020603050405020304" pitchFamily="18" charset="0"/>
                <a:cs typeface="Times New Roman" panose="02020603050405020304" pitchFamily="18" charset="0"/>
              </a:rPr>
              <a:t>  познакомиться </a:t>
            </a:r>
            <a:r>
              <a:rPr lang="ru-RU" sz="9600" dirty="0">
                <a:solidFill>
                  <a:schemeClr val="accent1">
                    <a:lumMod val="75000"/>
                  </a:schemeClr>
                </a:solidFill>
                <a:latin typeface="Times New Roman" panose="02020603050405020304" pitchFamily="18" charset="0"/>
                <a:cs typeface="Times New Roman" panose="02020603050405020304" pitchFamily="18" charset="0"/>
              </a:rPr>
              <a:t>с различными видами </a:t>
            </a:r>
            <a:r>
              <a:rPr lang="ru-RU" sz="9600" dirty="0" err="1">
                <a:solidFill>
                  <a:schemeClr val="accent1">
                    <a:lumMod val="75000"/>
                  </a:schemeClr>
                </a:solidFill>
                <a:latin typeface="Times New Roman" panose="02020603050405020304" pitchFamily="18" charset="0"/>
                <a:cs typeface="Times New Roman" panose="02020603050405020304" pitchFamily="18" charset="0"/>
              </a:rPr>
              <a:t>бисероплетения</a:t>
            </a:r>
            <a:r>
              <a:rPr lang="ru-RU" sz="9600" dirty="0">
                <a:solidFill>
                  <a:schemeClr val="accent1">
                    <a:lumMod val="75000"/>
                  </a:schemeClr>
                </a:solidFill>
                <a:latin typeface="Times New Roman" panose="02020603050405020304" pitchFamily="18" charset="0"/>
                <a:cs typeface="Times New Roman" panose="02020603050405020304" pitchFamily="18" charset="0"/>
              </a:rPr>
              <a:t>;</a:t>
            </a:r>
          </a:p>
          <a:p>
            <a:pPr lvl="0">
              <a:buFont typeface="Wingdings" panose="05000000000000000000" pitchFamily="2" charset="2"/>
              <a:buChar char="ü"/>
            </a:pPr>
            <a:r>
              <a:rPr lang="ru-RU" sz="9600" dirty="0" smtClean="0">
                <a:solidFill>
                  <a:schemeClr val="accent1">
                    <a:lumMod val="75000"/>
                  </a:schemeClr>
                </a:solidFill>
                <a:latin typeface="Times New Roman" panose="02020603050405020304" pitchFamily="18" charset="0"/>
                <a:cs typeface="Times New Roman" panose="02020603050405020304" pitchFamily="18" charset="0"/>
              </a:rPr>
              <a:t>   рассказать одноклассникам </a:t>
            </a:r>
            <a:r>
              <a:rPr lang="ru-RU" sz="9600" dirty="0">
                <a:solidFill>
                  <a:schemeClr val="accent1">
                    <a:lumMod val="75000"/>
                  </a:schemeClr>
                </a:solidFill>
                <a:latin typeface="Times New Roman" panose="02020603050405020304" pitchFamily="18" charset="0"/>
                <a:cs typeface="Times New Roman" panose="02020603050405020304" pitchFamily="18" charset="0"/>
              </a:rPr>
              <a:t>о </a:t>
            </a:r>
            <a:r>
              <a:rPr lang="ru-RU" sz="9600" dirty="0" err="1">
                <a:solidFill>
                  <a:schemeClr val="accent1">
                    <a:lumMod val="75000"/>
                  </a:schemeClr>
                </a:solidFill>
                <a:latin typeface="Times New Roman" panose="02020603050405020304" pitchFamily="18" charset="0"/>
                <a:cs typeface="Times New Roman" panose="02020603050405020304" pitchFamily="18" charset="0"/>
              </a:rPr>
              <a:t>бисероплетении</a:t>
            </a:r>
            <a:r>
              <a:rPr lang="ru-RU" sz="9600" dirty="0">
                <a:solidFill>
                  <a:schemeClr val="accent1">
                    <a:lumMod val="75000"/>
                  </a:schemeClr>
                </a:solidFill>
                <a:latin typeface="Times New Roman" panose="02020603050405020304" pitchFamily="18" charset="0"/>
                <a:cs typeface="Times New Roman" panose="02020603050405020304" pitchFamily="18" charset="0"/>
              </a:rPr>
              <a:t>;</a:t>
            </a:r>
          </a:p>
          <a:p>
            <a:pPr lvl="0">
              <a:buFont typeface="Wingdings" panose="05000000000000000000" pitchFamily="2" charset="2"/>
              <a:buChar char="ü"/>
            </a:pPr>
            <a:r>
              <a:rPr lang="ru-RU" sz="9600" dirty="0" smtClean="0">
                <a:solidFill>
                  <a:schemeClr val="accent1">
                    <a:lumMod val="75000"/>
                  </a:schemeClr>
                </a:solidFill>
                <a:latin typeface="Times New Roman" panose="02020603050405020304" pitchFamily="18" charset="0"/>
                <a:cs typeface="Times New Roman" panose="02020603050405020304" pitchFamily="18" charset="0"/>
              </a:rPr>
              <a:t>   заинтересовать </a:t>
            </a:r>
            <a:r>
              <a:rPr lang="ru-RU" sz="9600" dirty="0">
                <a:solidFill>
                  <a:schemeClr val="accent1">
                    <a:lumMod val="75000"/>
                  </a:schemeClr>
                </a:solidFill>
                <a:latin typeface="Times New Roman" panose="02020603050405020304" pitchFamily="18" charset="0"/>
                <a:cs typeface="Times New Roman" panose="02020603050405020304" pitchFamily="18" charset="0"/>
              </a:rPr>
              <a:t>сверстников технологией </a:t>
            </a:r>
            <a:r>
              <a:rPr lang="ru-RU" sz="9600" dirty="0" err="1">
                <a:solidFill>
                  <a:schemeClr val="accent1">
                    <a:lumMod val="75000"/>
                  </a:schemeClr>
                </a:solidFill>
                <a:latin typeface="Times New Roman" panose="02020603050405020304" pitchFamily="18" charset="0"/>
                <a:cs typeface="Times New Roman" panose="02020603050405020304" pitchFamily="18" charset="0"/>
              </a:rPr>
              <a:t>бисероплетения</a:t>
            </a:r>
            <a:r>
              <a:rPr lang="ru-RU" sz="9600" dirty="0">
                <a:solidFill>
                  <a:schemeClr val="accent1">
                    <a:lumMod val="75000"/>
                  </a:schemeClr>
                </a:solidFill>
                <a:latin typeface="Times New Roman" panose="02020603050405020304" pitchFamily="18" charset="0"/>
                <a:cs typeface="Times New Roman" panose="02020603050405020304" pitchFamily="18" charset="0"/>
              </a:rPr>
              <a:t>, путем проведения выставки – презентации своих работ.</a:t>
            </a:r>
          </a:p>
          <a:p>
            <a:pPr fontAlgn="auto">
              <a:buClr>
                <a:srgbClr val="660033"/>
              </a:buClr>
              <a:buFont typeface="Arial" panose="020B0604020202020204" pitchFamily="34" charset="0"/>
              <a:buChar char="•"/>
              <a:defRPr/>
            </a:pPr>
            <a:endParaRPr lang="ru-RU" b="1"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27658" name="Picture 10" descr="https://im3-tub-ru.yandex.net/i?id=eba79cc6db64254fe778c56b954145f5&amp;n=33&amp;h=215&amp;w=31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7808" y="640619"/>
            <a:ext cx="2513968" cy="169969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8615" name="Picture 7" descr="http://rukodelnichaem.ru/wp-content/uploads/Fialka_z_bisera_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81344" y="2735070"/>
            <a:ext cx="2535936" cy="19019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advTm="3657">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580000"/>
            </a:gs>
            <a:gs pos="28000">
              <a:srgbClr val="F395A5"/>
            </a:gs>
            <a:gs pos="94000">
              <a:srgbClr val="FFFFFF"/>
            </a:gs>
            <a:gs pos="74000">
              <a:srgbClr val="FCCCC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6" name="Прямоугольник 5"/>
          <p:cNvSpPr/>
          <p:nvPr/>
        </p:nvSpPr>
        <p:spPr>
          <a:xfrm>
            <a:off x="475805" y="3854758"/>
            <a:ext cx="5043414" cy="249299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450215" eaLnBrk="1" fontAlgn="auto" hangingPunct="1">
              <a:lnSpc>
                <a:spcPct val="150000"/>
              </a:lnSpc>
              <a:spcBef>
                <a:spcPts val="0"/>
              </a:spcBef>
              <a:spcAft>
                <a:spcPts val="0"/>
              </a:spcAft>
              <a:defRPr/>
            </a:pPr>
            <a:r>
              <a:rPr lang="ru-RU" sz="2400" b="1" dirty="0">
                <a:solidFill>
                  <a:srgbClr val="7A0000"/>
                </a:solidFill>
                <a:latin typeface="Monotype Corsiva" panose="03010101010201010101" pitchFamily="66" charset="0"/>
                <a:ea typeface="Calibri" panose="020F0502020204030204" pitchFamily="34" charset="0"/>
                <a:cs typeface="Times New Roman" panose="02020603050405020304" pitchFamily="18" charset="0"/>
              </a:rPr>
              <a:t>Метод </a:t>
            </a:r>
            <a:r>
              <a:rPr lang="ru-RU" sz="2400" b="1" dirty="0" smtClean="0">
                <a:solidFill>
                  <a:srgbClr val="7A0000"/>
                </a:solidFill>
                <a:latin typeface="Monotype Corsiva" panose="03010101010201010101" pitchFamily="66" charset="0"/>
                <a:ea typeface="Calibri" panose="020F0502020204030204" pitchFamily="34" charset="0"/>
                <a:cs typeface="Times New Roman" panose="02020603050405020304" pitchFamily="18" charset="0"/>
              </a:rPr>
              <a:t>исследования:</a:t>
            </a:r>
            <a:endParaRPr lang="ru-RU" sz="2400" dirty="0">
              <a:solidFill>
                <a:srgbClr val="7A0000"/>
              </a:solidFill>
              <a:latin typeface="Monotype Corsiva" panose="03010101010201010101" pitchFamily="66" charset="0"/>
              <a:ea typeface="Calibri" panose="020F0502020204030204" pitchFamily="34" charset="0"/>
              <a:cs typeface="Times New Roman" panose="02020603050405020304" pitchFamily="18" charset="0"/>
            </a:endParaRPr>
          </a:p>
          <a:p>
            <a:pPr marL="342900" indent="-342900" eaLnBrk="1" fontAlgn="auto" hangingPunct="1">
              <a:spcBef>
                <a:spcPts val="0"/>
              </a:spcBef>
              <a:spcAft>
                <a:spcPts val="0"/>
              </a:spcAft>
              <a:buFont typeface="Wingdings" panose="05000000000000000000" pitchFamily="2" charset="2"/>
              <a:buChar char="ü"/>
              <a:defRPr/>
            </a:pPr>
            <a:r>
              <a:rPr lang="ru-RU" sz="2000" b="1" dirty="0" smtClean="0">
                <a:solidFill>
                  <a:srgbClr val="C03232"/>
                </a:solidFill>
                <a:latin typeface="Times New Roman" panose="02020603050405020304" pitchFamily="18" charset="0"/>
                <a:ea typeface="Calibri" panose="020F0502020204030204" pitchFamily="34" charset="0"/>
                <a:cs typeface="Times New Roman" panose="02020603050405020304" pitchFamily="18" charset="0"/>
              </a:rPr>
              <a:t>работа с литературой и </a:t>
            </a:r>
            <a:r>
              <a:rPr lang="ru-RU" sz="2000" b="1" dirty="0" err="1" smtClean="0">
                <a:solidFill>
                  <a:srgbClr val="C03232"/>
                </a:solidFill>
                <a:latin typeface="Times New Roman" panose="02020603050405020304" pitchFamily="18" charset="0"/>
                <a:ea typeface="Calibri" panose="020F0502020204030204" pitchFamily="34" charset="0"/>
                <a:cs typeface="Times New Roman" panose="02020603050405020304" pitchFamily="18" charset="0"/>
              </a:rPr>
              <a:t>интернет-ресурсами</a:t>
            </a:r>
            <a:r>
              <a:rPr lang="ru-RU" sz="2000" b="1" dirty="0" smtClean="0">
                <a:solidFill>
                  <a:srgbClr val="C03232"/>
                </a:solidFill>
                <a:latin typeface="Times New Roman" panose="02020603050405020304" pitchFamily="18" charset="0"/>
                <a:ea typeface="Calibri" panose="020F0502020204030204" pitchFamily="34" charset="0"/>
                <a:cs typeface="Times New Roman" panose="02020603050405020304" pitchFamily="18" charset="0"/>
              </a:rPr>
              <a:t>;</a:t>
            </a:r>
          </a:p>
          <a:p>
            <a:pPr marL="342900" indent="-342900" eaLnBrk="1" fontAlgn="auto" hangingPunct="1">
              <a:spcBef>
                <a:spcPts val="0"/>
              </a:spcBef>
              <a:spcAft>
                <a:spcPts val="0"/>
              </a:spcAft>
              <a:buFont typeface="Wingdings" panose="05000000000000000000" pitchFamily="2" charset="2"/>
              <a:buChar char="ü"/>
              <a:defRPr/>
            </a:pPr>
            <a:endParaRPr lang="ru-RU" sz="2000" b="1" dirty="0">
              <a:solidFill>
                <a:srgbClr val="C03232"/>
              </a:solidFill>
              <a:ea typeface="Calibri" panose="020F0502020204030204" pitchFamily="34" charset="0"/>
              <a:cs typeface="Times New Roman" panose="02020603050405020304" pitchFamily="18" charset="0"/>
            </a:endParaRPr>
          </a:p>
          <a:p>
            <a:pPr marL="342900" indent="-342900" eaLnBrk="1" fontAlgn="auto" hangingPunct="1">
              <a:spcBef>
                <a:spcPts val="0"/>
              </a:spcBef>
              <a:spcAft>
                <a:spcPts val="0"/>
              </a:spcAft>
              <a:buFont typeface="Wingdings" panose="05000000000000000000" pitchFamily="2" charset="2"/>
              <a:buChar char="ü"/>
              <a:defRPr/>
            </a:pPr>
            <a:r>
              <a:rPr lang="ru-RU" sz="2000" b="1" dirty="0" smtClean="0">
                <a:solidFill>
                  <a:srgbClr val="C03232"/>
                </a:solidFill>
                <a:latin typeface="Times New Roman" panose="02020603050405020304" pitchFamily="18" charset="0"/>
                <a:ea typeface="Calibri" panose="020F0502020204030204" pitchFamily="34" charset="0"/>
                <a:cs typeface="Times New Roman" panose="02020603050405020304" pitchFamily="18" charset="0"/>
              </a:rPr>
              <a:t>просмотр познавательных передач;</a:t>
            </a:r>
          </a:p>
          <a:p>
            <a:pPr eaLnBrk="1" fontAlgn="auto" hangingPunct="1">
              <a:spcBef>
                <a:spcPts val="0"/>
              </a:spcBef>
              <a:spcAft>
                <a:spcPts val="0"/>
              </a:spcAft>
              <a:defRPr/>
            </a:pPr>
            <a:endParaRPr lang="ru-RU" sz="2000" b="1" dirty="0">
              <a:solidFill>
                <a:srgbClr val="C03232"/>
              </a:solidFill>
              <a:latin typeface="Times New Roman" panose="02020603050405020304" pitchFamily="18" charset="0"/>
              <a:ea typeface="Calibri" panose="020F0502020204030204" pitchFamily="34" charset="0"/>
              <a:cs typeface="Times New Roman" panose="02020603050405020304" pitchFamily="18" charset="0"/>
            </a:endParaRPr>
          </a:p>
          <a:p>
            <a:pPr marL="342900" indent="-342900" eaLnBrk="1" fontAlgn="auto" hangingPunct="1">
              <a:spcBef>
                <a:spcPts val="0"/>
              </a:spcBef>
              <a:spcAft>
                <a:spcPts val="0"/>
              </a:spcAft>
              <a:buFont typeface="Wingdings" panose="05000000000000000000" pitchFamily="2" charset="2"/>
              <a:buChar char="ü"/>
              <a:defRPr/>
            </a:pPr>
            <a:r>
              <a:rPr lang="ru-RU" sz="2000" b="1" dirty="0" smtClean="0">
                <a:solidFill>
                  <a:srgbClr val="C03232"/>
                </a:solidFill>
                <a:latin typeface="Times New Roman" panose="02020603050405020304" pitchFamily="18" charset="0"/>
                <a:ea typeface="Calibri" panose="020F0502020204030204" pitchFamily="34" charset="0"/>
                <a:cs typeface="Times New Roman" panose="02020603050405020304" pitchFamily="18" charset="0"/>
              </a:rPr>
              <a:t>опрос</a:t>
            </a:r>
            <a:endParaRPr lang="ru-RU" sz="2000" b="1" dirty="0">
              <a:solidFill>
                <a:srgbClr val="C03232"/>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45060" name="Прямоугольник 6"/>
          <p:cNvSpPr>
            <a:spLocks noChangeArrowheads="1"/>
          </p:cNvSpPr>
          <p:nvPr/>
        </p:nvSpPr>
        <p:spPr bwMode="auto">
          <a:xfrm>
            <a:off x="1720683" y="2016170"/>
            <a:ext cx="3651839" cy="1200329"/>
          </a:xfrm>
          <a:prstGeom prst="rect">
            <a:avLst/>
          </a:prstGeom>
          <a:ln/>
          <a:extLst/>
        </p:spPr>
        <p:style>
          <a:lnRef idx="1">
            <a:schemeClr val="accent2"/>
          </a:lnRef>
          <a:fillRef idx="2">
            <a:schemeClr val="accent2"/>
          </a:fillRef>
          <a:effectRef idx="1">
            <a:schemeClr val="accent2"/>
          </a:effectRef>
          <a:fontRef idx="minor">
            <a:schemeClr val="dk1"/>
          </a:fontRef>
        </p:style>
        <p:txBody>
          <a:bodyPr wrap="square">
            <a:spAutoFit/>
          </a:bodyPr>
          <a:lstStyle/>
          <a:p>
            <a:pPr indent="449263" algn="ctr" eaLnBrk="1" hangingPunct="1"/>
            <a:r>
              <a:rPr lang="ru-RU" sz="2400" b="1" dirty="0" smtClean="0">
                <a:solidFill>
                  <a:srgbClr val="7A0000"/>
                </a:solidFill>
                <a:latin typeface="Monotype Corsiva" panose="03010101010201010101" pitchFamily="66" charset="0"/>
              </a:rPr>
              <a:t>Объект</a:t>
            </a:r>
            <a:r>
              <a:rPr lang="ru-RU" sz="2400" b="1" dirty="0">
                <a:solidFill>
                  <a:srgbClr val="7A0000"/>
                </a:solidFill>
                <a:latin typeface="Monotype Corsiva" panose="03010101010201010101" pitchFamily="66" charset="0"/>
              </a:rPr>
              <a:t>:</a:t>
            </a:r>
            <a:r>
              <a:rPr lang="ru-RU" sz="2400" b="1" dirty="0"/>
              <a:t> </a:t>
            </a:r>
            <a:r>
              <a:rPr lang="ru-RU" sz="2400" b="1" dirty="0" smtClean="0"/>
              <a:t> </a:t>
            </a:r>
            <a:r>
              <a:rPr lang="ru-RU" sz="2000" b="1" dirty="0" smtClean="0">
                <a:solidFill>
                  <a:srgbClr val="FF0000"/>
                </a:solidFill>
                <a:latin typeface="Times New Roman" panose="02020603050405020304" pitchFamily="18" charset="0"/>
                <a:cs typeface="Times New Roman" panose="02020603050405020304" pitchFamily="18" charset="0"/>
              </a:rPr>
              <a:t>вид </a:t>
            </a:r>
            <a:r>
              <a:rPr lang="ru-RU" sz="2000" b="1" dirty="0">
                <a:solidFill>
                  <a:srgbClr val="FF0000"/>
                </a:solidFill>
                <a:latin typeface="Times New Roman" panose="02020603050405020304" pitchFamily="18" charset="0"/>
                <a:cs typeface="Times New Roman" panose="02020603050405020304" pitchFamily="18" charset="0"/>
              </a:rPr>
              <a:t>рукоделия</a:t>
            </a:r>
            <a:r>
              <a:rPr lang="ru-RU" sz="2000" b="1" dirty="0" smtClean="0">
                <a:solidFill>
                  <a:srgbClr val="FF0000"/>
                </a:solidFill>
                <a:latin typeface="Times New Roman" panose="02020603050405020304" pitchFamily="18" charset="0"/>
                <a:cs typeface="Times New Roman" panose="02020603050405020304" pitchFamily="18" charset="0"/>
              </a:rPr>
              <a:t>.</a:t>
            </a:r>
            <a:endParaRPr lang="ru-RU" sz="2000" b="1" dirty="0" smtClean="0">
              <a:solidFill>
                <a:srgbClr val="7A0000"/>
              </a:solidFill>
              <a:latin typeface="Monotype Corsiva" pitchFamily="66" charset="0"/>
              <a:ea typeface="Calibri" pitchFamily="34" charset="0"/>
              <a:cs typeface="Times New Roman" pitchFamily="18" charset="0"/>
            </a:endParaRPr>
          </a:p>
          <a:p>
            <a:pPr indent="449263" algn="ctr" eaLnBrk="1" hangingPunct="1"/>
            <a:r>
              <a:rPr lang="ru-RU" sz="2400" b="1" dirty="0" smtClean="0">
                <a:solidFill>
                  <a:srgbClr val="7A0000"/>
                </a:solidFill>
                <a:latin typeface="Monotype Corsiva" pitchFamily="66" charset="0"/>
                <a:ea typeface="Calibri" pitchFamily="34" charset="0"/>
                <a:cs typeface="Times New Roman" pitchFamily="18" charset="0"/>
              </a:rPr>
              <a:t>Предмет исследования</a:t>
            </a:r>
            <a:r>
              <a:rPr lang="ru-RU" sz="2400" b="1" dirty="0">
                <a:solidFill>
                  <a:srgbClr val="7A0000"/>
                </a:solidFill>
                <a:latin typeface="Monotype Corsiva" pitchFamily="66" charset="0"/>
                <a:ea typeface="Calibri" pitchFamily="34" charset="0"/>
                <a:cs typeface="Times New Roman" pitchFamily="18" charset="0"/>
              </a:rPr>
              <a:t>:</a:t>
            </a:r>
            <a:r>
              <a:rPr lang="ru-RU" sz="2400" b="1" i="1" dirty="0">
                <a:solidFill>
                  <a:srgbClr val="7A0000"/>
                </a:solidFill>
                <a:latin typeface="Monotype Corsiva" pitchFamily="66" charset="0"/>
                <a:ea typeface="Calibri" pitchFamily="34" charset="0"/>
                <a:cs typeface="Times New Roman" pitchFamily="18" charset="0"/>
              </a:rPr>
              <a:t> </a:t>
            </a:r>
            <a:r>
              <a:rPr lang="ru-RU" sz="2400" b="1" i="1" dirty="0" smtClean="0">
                <a:solidFill>
                  <a:srgbClr val="7A0000"/>
                </a:solidFill>
                <a:latin typeface="Monotype Corsiva" pitchFamily="66" charset="0"/>
                <a:ea typeface="Calibri" pitchFamily="34" charset="0"/>
                <a:cs typeface="Times New Roman" pitchFamily="18" charset="0"/>
              </a:rPr>
              <a:t>        </a:t>
            </a:r>
            <a:r>
              <a:rPr lang="ru-RU" sz="2400" b="1" dirty="0" err="1" smtClean="0">
                <a:solidFill>
                  <a:srgbClr val="FF0000"/>
                </a:solidFill>
                <a:latin typeface="Times New Roman" pitchFamily="18" charset="0"/>
                <a:ea typeface="Calibri" pitchFamily="34" charset="0"/>
                <a:cs typeface="Times New Roman" pitchFamily="18" charset="0"/>
              </a:rPr>
              <a:t>бисероплетение</a:t>
            </a:r>
            <a:r>
              <a:rPr lang="ru-RU" sz="2400" b="1" dirty="0" smtClean="0">
                <a:solidFill>
                  <a:srgbClr val="FF0000"/>
                </a:solidFill>
                <a:latin typeface="Times New Roman" pitchFamily="18" charset="0"/>
                <a:ea typeface="Calibri" pitchFamily="34" charset="0"/>
                <a:cs typeface="Times New Roman" pitchFamily="18" charset="0"/>
              </a:rPr>
              <a:t> </a:t>
            </a:r>
            <a:r>
              <a:rPr lang="ru-RU" sz="2400" dirty="0" smtClean="0">
                <a:solidFill>
                  <a:srgbClr val="FF0000"/>
                </a:solidFill>
                <a:latin typeface="Times New Roman" pitchFamily="18" charset="0"/>
                <a:ea typeface="Calibri" pitchFamily="34" charset="0"/>
                <a:cs typeface="Times New Roman" pitchFamily="18" charset="0"/>
              </a:rPr>
              <a:t> </a:t>
            </a:r>
            <a:endParaRPr lang="ru-RU" sz="2400" dirty="0">
              <a:solidFill>
                <a:srgbClr val="FF0000"/>
              </a:solidFill>
              <a:ea typeface="Calibri" pitchFamily="34" charset="0"/>
              <a:cs typeface="Times New Roman" pitchFamily="18" charset="0"/>
            </a:endParaRPr>
          </a:p>
        </p:txBody>
      </p:sp>
      <p:sp>
        <p:nvSpPr>
          <p:cNvPr id="45061" name="Прямоугольник 7"/>
          <p:cNvSpPr>
            <a:spLocks noChangeArrowheads="1"/>
          </p:cNvSpPr>
          <p:nvPr/>
        </p:nvSpPr>
        <p:spPr bwMode="auto">
          <a:xfrm>
            <a:off x="3168651" y="227711"/>
            <a:ext cx="5605462" cy="1200329"/>
          </a:xfrm>
          <a:prstGeom prst="rect">
            <a:avLst/>
          </a:prstGeom>
          <a:ln/>
          <a:extLst/>
        </p:spPr>
        <p:style>
          <a:lnRef idx="1">
            <a:schemeClr val="accent2"/>
          </a:lnRef>
          <a:fillRef idx="2">
            <a:schemeClr val="accent2"/>
          </a:fillRef>
          <a:effectRef idx="1">
            <a:schemeClr val="accent2"/>
          </a:effectRef>
          <a:fontRef idx="minor">
            <a:schemeClr val="dk1"/>
          </a:fontRef>
        </p:style>
        <p:txBody>
          <a:bodyPr>
            <a:spAutoFit/>
          </a:bodyPr>
          <a:lstStyle/>
          <a:p>
            <a:pPr indent="449263" algn="ctr" eaLnBrk="1" hangingPunct="1"/>
            <a:r>
              <a:rPr lang="ru-RU" sz="2400" b="1" dirty="0">
                <a:solidFill>
                  <a:srgbClr val="7A0000"/>
                </a:solidFill>
                <a:latin typeface="Monotype Corsiva" pitchFamily="66" charset="0"/>
                <a:ea typeface="Calibri" pitchFamily="34" charset="0"/>
                <a:cs typeface="Times New Roman" pitchFamily="18" charset="0"/>
              </a:rPr>
              <a:t>Гипотеза</a:t>
            </a:r>
            <a:endParaRPr lang="ru-RU" sz="2400" dirty="0">
              <a:solidFill>
                <a:srgbClr val="7A0000"/>
              </a:solidFill>
              <a:latin typeface="Monotype Corsiva" pitchFamily="66" charset="0"/>
              <a:ea typeface="Calibri" pitchFamily="34" charset="0"/>
              <a:cs typeface="Times New Roman" pitchFamily="18" charset="0"/>
            </a:endParaRPr>
          </a:p>
          <a:p>
            <a:pPr indent="449263" algn="ctr" eaLnBrk="1" hangingPunct="1"/>
            <a:r>
              <a:rPr lang="ru-RU" sz="2400" b="1" dirty="0" err="1">
                <a:solidFill>
                  <a:srgbClr val="C03232"/>
                </a:solidFill>
                <a:latin typeface="Times New Roman" pitchFamily="18" charset="0"/>
                <a:ea typeface="Calibri" pitchFamily="34" charset="0"/>
                <a:cs typeface="Times New Roman" pitchFamily="18" charset="0"/>
              </a:rPr>
              <a:t>Бисероплитение</a:t>
            </a:r>
            <a:r>
              <a:rPr lang="ru-RU" sz="2400" b="1" dirty="0">
                <a:solidFill>
                  <a:srgbClr val="C03232"/>
                </a:solidFill>
                <a:latin typeface="Times New Roman" pitchFamily="18" charset="0"/>
                <a:ea typeface="Calibri" pitchFamily="34" charset="0"/>
                <a:cs typeface="Times New Roman" pitchFamily="18" charset="0"/>
              </a:rPr>
              <a:t> как вид рукоделия актуально в настоящее время. </a:t>
            </a:r>
          </a:p>
        </p:txBody>
      </p:sp>
      <p:pic>
        <p:nvPicPr>
          <p:cNvPr id="45062" name="Picture 8" descr="http://vishivashka.ru/wp-content/uploads/mozaichnoe_pletenye_biserom_10.jpg"/>
          <p:cNvPicPr>
            <a:picLocks noChangeAspect="1" noChangeArrowheads="1"/>
          </p:cNvPicPr>
          <p:nvPr/>
        </p:nvPicPr>
        <p:blipFill>
          <a:blip r:embed="rId2" cstate="email">
            <a:clrChange>
              <a:clrFrom>
                <a:srgbClr val="15161A"/>
              </a:clrFrom>
              <a:clrTo>
                <a:srgbClr val="15161A">
                  <a:alpha val="0"/>
                </a:srgbClr>
              </a:clrTo>
            </a:clrChange>
            <a:extLst>
              <a:ext uri="{28A0092B-C50C-407E-A947-70E740481C1C}">
                <a14:useLocalDpi xmlns:a14="http://schemas.microsoft.com/office/drawing/2010/main"/>
              </a:ext>
            </a:extLst>
          </a:blip>
          <a:srcRect/>
          <a:stretch>
            <a:fillRect/>
          </a:stretch>
        </p:blipFill>
        <p:spPr bwMode="auto">
          <a:xfrm>
            <a:off x="-230949" y="76725"/>
            <a:ext cx="2082763" cy="193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6" name="Picture 14" descr="http://bicer.ru/images/BISER/set/set011big.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16490" y="3248028"/>
            <a:ext cx="3343125" cy="15370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med" advTm="797">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91257">
              <a:schemeClr val="accent1">
                <a:lumMod val="50000"/>
              </a:schemeClr>
            </a:gs>
            <a:gs pos="0">
              <a:schemeClr val="bg1"/>
            </a:gs>
            <a:gs pos="32000">
              <a:schemeClr val="accent1">
                <a:lumMod val="40000"/>
                <a:lumOff val="60000"/>
              </a:schemeClr>
            </a:gs>
            <a:gs pos="64000">
              <a:schemeClr val="accent1">
                <a:lumMod val="40000"/>
                <a:lumOff val="60000"/>
              </a:schemeClr>
            </a:gs>
            <a:gs pos="86000">
              <a:schemeClr val="accent1">
                <a:lumMod val="5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46082" name="Прямоугольник 3"/>
          <p:cNvSpPr>
            <a:spLocks noChangeArrowheads="1"/>
          </p:cNvSpPr>
          <p:nvPr/>
        </p:nvSpPr>
        <p:spPr bwMode="auto">
          <a:xfrm>
            <a:off x="3575050" y="296863"/>
            <a:ext cx="5568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eaLnBrk="1" hangingPunct="1"/>
            <a:r>
              <a:rPr lang="ru-RU" sz="3200" b="1">
                <a:solidFill>
                  <a:schemeClr val="bg1"/>
                </a:solidFill>
                <a:latin typeface="Monotype Corsiva" pitchFamily="66" charset="0"/>
                <a:ea typeface="Times New Roman" pitchFamily="18" charset="0"/>
                <a:cs typeface="Arial" charset="0"/>
              </a:rPr>
              <a:t>  </a:t>
            </a:r>
            <a:endParaRPr lang="ru-RU" sz="2400">
              <a:solidFill>
                <a:schemeClr val="bg1"/>
              </a:solidFill>
              <a:latin typeface="Century Gothic" pitchFamily="34" charset="0"/>
              <a:ea typeface="Times New Roman" pitchFamily="18" charset="0"/>
              <a:cs typeface="Arial" charset="0"/>
            </a:endParaRPr>
          </a:p>
        </p:txBody>
      </p:sp>
      <p:sp>
        <p:nvSpPr>
          <p:cNvPr id="70659" name="Rectangle 8"/>
          <p:cNvSpPr>
            <a:spLocks noChangeArrowheads="1"/>
          </p:cNvSpPr>
          <p:nvPr/>
        </p:nvSpPr>
        <p:spPr bwMode="auto">
          <a:xfrm>
            <a:off x="1136648" y="277078"/>
            <a:ext cx="7251448" cy="830997"/>
          </a:xfrm>
          <a:prstGeom prst="rect">
            <a:avLst/>
          </a:prstGeom>
          <a:ln/>
          <a:extLst/>
        </p:spPr>
        <p:style>
          <a:lnRef idx="2">
            <a:schemeClr val="accent2"/>
          </a:lnRef>
          <a:fillRef idx="1">
            <a:schemeClr val="lt1"/>
          </a:fillRef>
          <a:effectRef idx="0">
            <a:schemeClr val="accent2"/>
          </a:effectRef>
          <a:fontRef idx="minor">
            <a:schemeClr val="dk1"/>
          </a:fontRef>
        </p:style>
        <p:txBody>
          <a:bodyPr wrap="square"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spcBef>
                <a:spcPts val="1000"/>
              </a:spcBef>
              <a:buClr>
                <a:schemeClr val="accent1"/>
              </a:buClr>
              <a:buFont typeface="Wingdings 3" panose="05040102010807070707" pitchFamily="18" charset="2"/>
              <a:buChar char=""/>
              <a:defRPr sz="3200">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lnSpc>
                <a:spcPct val="150000"/>
              </a:lnSpc>
              <a:spcBef>
                <a:spcPct val="0"/>
              </a:spcBef>
              <a:buClrTx/>
              <a:buFontTx/>
              <a:buNone/>
              <a:defRPr/>
            </a:pPr>
            <a:r>
              <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anose="030F0702030302020204" pitchFamily="66" charset="0"/>
                <a:ea typeface="Calibri" panose="020F0502020204030204" pitchFamily="34" charset="0"/>
                <a:cs typeface="Times New Roman" panose="02020603050405020304" pitchFamily="18" charset="0"/>
              </a:rPr>
              <a:t>История бисера и </a:t>
            </a:r>
            <a:r>
              <a:rPr lang="ru-RU"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anose="030F0702030302020204" pitchFamily="66" charset="0"/>
                <a:ea typeface="Calibri" panose="020F0502020204030204" pitchFamily="34" charset="0"/>
                <a:cs typeface="Times New Roman" panose="02020603050405020304" pitchFamily="18" charset="0"/>
              </a:rPr>
              <a:t>бисероплетения</a:t>
            </a:r>
            <a:endPar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anose="030F0702030302020204" pitchFamily="66" charset="0"/>
              <a:ea typeface="Calibri" panose="020F0502020204030204" pitchFamily="34" charset="0"/>
              <a:cs typeface="Times New Roman" panose="02020603050405020304" pitchFamily="18" charset="0"/>
            </a:endParaRPr>
          </a:p>
        </p:txBody>
      </p:sp>
      <p:pic>
        <p:nvPicPr>
          <p:cNvPr id="70662" name="Picture 6" descr="http://cs3.livemaster.ru/zhurnalfoto/4/7/4/13022809562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88864" y="1655867"/>
            <a:ext cx="3791711" cy="21675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22020" y="4031941"/>
            <a:ext cx="8302751" cy="193899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sz="2000" dirty="0" smtClean="0">
                <a:solidFill>
                  <a:srgbClr val="002060"/>
                </a:solidFill>
                <a:latin typeface="Times New Roman" panose="02020603050405020304" pitchFamily="18" charset="0"/>
                <a:cs typeface="Times New Roman" panose="02020603050405020304" pitchFamily="18" charset="0"/>
              </a:rPr>
              <a:t>	История бисера </a:t>
            </a:r>
            <a:r>
              <a:rPr lang="ru-RU" sz="2000" dirty="0">
                <a:solidFill>
                  <a:srgbClr val="002060"/>
                </a:solidFill>
                <a:latin typeface="Times New Roman" panose="02020603050405020304" pitchFamily="18" charset="0"/>
                <a:cs typeface="Times New Roman" panose="02020603050405020304" pitchFamily="18" charset="0"/>
              </a:rPr>
              <a:t>начинается с IV тысячелетия до нашей эры, когда было изобретено стеклоделие. Родиной </a:t>
            </a:r>
            <a:r>
              <a:rPr lang="ru-RU" sz="2000" dirty="0" smtClean="0">
                <a:solidFill>
                  <a:srgbClr val="002060"/>
                </a:solidFill>
                <a:latin typeface="Times New Roman" panose="02020603050405020304" pitchFamily="18" charset="0"/>
                <a:cs typeface="Times New Roman" panose="02020603050405020304" pitchFamily="18" charset="0"/>
              </a:rPr>
              <a:t>стекла </a:t>
            </a:r>
            <a:r>
              <a:rPr lang="ru-RU" sz="2000" dirty="0">
                <a:solidFill>
                  <a:srgbClr val="002060"/>
                </a:solidFill>
                <a:latin typeface="Times New Roman" panose="02020603050405020304" pitchFamily="18" charset="0"/>
                <a:cs typeface="Times New Roman" panose="02020603050405020304" pitchFamily="18" charset="0"/>
              </a:rPr>
              <a:t>считается Древний Египет. Очень модными были </a:t>
            </a:r>
            <a:r>
              <a:rPr lang="ru-RU" sz="2000" dirty="0" smtClean="0">
                <a:solidFill>
                  <a:srgbClr val="002060"/>
                </a:solidFill>
                <a:latin typeface="Times New Roman" panose="02020603050405020304" pitchFamily="18" charset="0"/>
                <a:cs typeface="Times New Roman" panose="02020603050405020304" pitchFamily="18" charset="0"/>
              </a:rPr>
              <a:t>бусы</a:t>
            </a:r>
            <a:r>
              <a:rPr lang="ru-RU" sz="2000" dirty="0">
                <a:solidFill>
                  <a:srgbClr val="002060"/>
                </a:solidFill>
                <a:latin typeface="Times New Roman" panose="02020603050405020304" pitchFamily="18" charset="0"/>
                <a:cs typeface="Times New Roman" panose="02020603050405020304" pitchFamily="18" charset="0"/>
              </a:rPr>
              <a:t>, изготовленные </a:t>
            </a:r>
            <a:r>
              <a:rPr lang="ru-RU" sz="2000" dirty="0" smtClean="0">
                <a:solidFill>
                  <a:srgbClr val="002060"/>
                </a:solidFill>
                <a:latin typeface="Times New Roman" panose="02020603050405020304" pitchFamily="18" charset="0"/>
                <a:cs typeface="Times New Roman" panose="02020603050405020304" pitchFamily="18" charset="0"/>
              </a:rPr>
              <a:t>стекла</a:t>
            </a:r>
            <a:r>
              <a:rPr lang="ru-RU" sz="2000" dirty="0">
                <a:solidFill>
                  <a:srgbClr val="002060"/>
                </a:solidFill>
                <a:latin typeface="Times New Roman" panose="02020603050405020304" pitchFamily="18" charset="0"/>
                <a:cs typeface="Times New Roman" panose="02020603050405020304" pitchFamily="18" charset="0"/>
              </a:rPr>
              <a:t>.  Название «Бисер» происходит от арабского слова «</a:t>
            </a:r>
            <a:r>
              <a:rPr lang="ru-RU" sz="2000" dirty="0" err="1">
                <a:solidFill>
                  <a:srgbClr val="002060"/>
                </a:solidFill>
                <a:latin typeface="Times New Roman" panose="02020603050405020304" pitchFamily="18" charset="0"/>
                <a:cs typeface="Times New Roman" panose="02020603050405020304" pitchFamily="18" charset="0"/>
              </a:rPr>
              <a:t>бусра</a:t>
            </a:r>
            <a:r>
              <a:rPr lang="ru-RU" sz="2000" dirty="0">
                <a:solidFill>
                  <a:srgbClr val="002060"/>
                </a:solidFill>
                <a:latin typeface="Times New Roman" panose="02020603050405020304" pitchFamily="18" charset="0"/>
                <a:cs typeface="Times New Roman" panose="02020603050405020304" pitchFamily="18" charset="0"/>
              </a:rPr>
              <a:t>» или «</a:t>
            </a:r>
            <a:r>
              <a:rPr lang="ru-RU" sz="2000" dirty="0" err="1">
                <a:solidFill>
                  <a:srgbClr val="002060"/>
                </a:solidFill>
                <a:latin typeface="Times New Roman" panose="02020603050405020304" pitchFamily="18" charset="0"/>
                <a:cs typeface="Times New Roman" panose="02020603050405020304" pitchFamily="18" charset="0"/>
              </a:rPr>
              <a:t>бусер</a:t>
            </a:r>
            <a:r>
              <a:rPr lang="ru-RU" sz="2000" dirty="0">
                <a:solidFill>
                  <a:srgbClr val="002060"/>
                </a:solidFill>
                <a:latin typeface="Times New Roman" panose="02020603050405020304" pitchFamily="18" charset="0"/>
                <a:cs typeface="Times New Roman" panose="02020603050405020304" pitchFamily="18" charset="0"/>
              </a:rPr>
              <a:t>», что означает «</a:t>
            </a:r>
            <a:r>
              <a:rPr lang="ru-RU" sz="2000" dirty="0" smtClean="0">
                <a:solidFill>
                  <a:srgbClr val="002060"/>
                </a:solidFill>
                <a:latin typeface="Times New Roman" panose="02020603050405020304" pitchFamily="18" charset="0"/>
                <a:cs typeface="Times New Roman" panose="02020603050405020304" pitchFamily="18" charset="0"/>
              </a:rPr>
              <a:t>фальшивый </a:t>
            </a:r>
            <a:r>
              <a:rPr lang="ru-RU" sz="2000" dirty="0">
                <a:solidFill>
                  <a:srgbClr val="002060"/>
                </a:solidFill>
                <a:latin typeface="Times New Roman" panose="02020603050405020304" pitchFamily="18" charset="0"/>
                <a:cs typeface="Times New Roman" panose="02020603050405020304" pitchFamily="18" charset="0"/>
              </a:rPr>
              <a:t>жемчуг». Позднее центром бисерного производства стала Венеция. </a:t>
            </a:r>
          </a:p>
        </p:txBody>
      </p:sp>
      <p:sp>
        <p:nvSpPr>
          <p:cNvPr id="3" name="Прямоугольник 2"/>
          <p:cNvSpPr/>
          <p:nvPr/>
        </p:nvSpPr>
        <p:spPr>
          <a:xfrm>
            <a:off x="92836" y="1316058"/>
            <a:ext cx="5296028" cy="224676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ru-RU" sz="2000" dirty="0" smtClean="0">
                <a:solidFill>
                  <a:srgbClr val="002060"/>
                </a:solidFill>
                <a:latin typeface="Times New Roman" panose="02020603050405020304" pitchFamily="18" charset="0"/>
                <a:cs typeface="Times New Roman" panose="02020603050405020304" pitchFamily="18" charset="0"/>
              </a:rPr>
              <a:t>	Человек </a:t>
            </a:r>
            <a:r>
              <a:rPr lang="ru-RU" sz="2000" dirty="0">
                <a:solidFill>
                  <a:srgbClr val="002060"/>
                </a:solidFill>
                <a:latin typeface="Times New Roman" panose="02020603050405020304" pitchFamily="18" charset="0"/>
                <a:cs typeface="Times New Roman" panose="02020603050405020304" pitchFamily="18" charset="0"/>
              </a:rPr>
              <a:t>всегда стремился украсить свой быт и свою одежду.</a:t>
            </a:r>
          </a:p>
          <a:p>
            <a:pPr algn="just"/>
            <a:r>
              <a:rPr lang="ru-RU" sz="2000" dirty="0" smtClean="0">
                <a:solidFill>
                  <a:srgbClr val="002060"/>
                </a:solidFill>
                <a:latin typeface="Times New Roman" panose="02020603050405020304" pitchFamily="18" charset="0"/>
                <a:cs typeface="Times New Roman" panose="02020603050405020304" pitchFamily="18" charset="0"/>
              </a:rPr>
              <a:t>	В </a:t>
            </a:r>
            <a:r>
              <a:rPr lang="ru-RU" sz="2000" dirty="0">
                <a:solidFill>
                  <a:srgbClr val="002060"/>
                </a:solidFill>
                <a:latin typeface="Times New Roman" panose="02020603050405020304" pitchFamily="18" charset="0"/>
                <a:cs typeface="Times New Roman" panose="02020603050405020304" pitchFamily="18" charset="0"/>
              </a:rPr>
              <a:t>глубокой древности люди изготавливали украшения из доступных в то время материалов: ягод, костей, клыков животных, раковин и камешков, нанизывая их на конский волос  или травинку.</a:t>
            </a:r>
          </a:p>
        </p:txBody>
      </p:sp>
    </p:spTree>
  </p:cSld>
  <p:clrMapOvr>
    <a:masterClrMapping/>
  </p:clrMapOvr>
  <p:transition spd="slow" advTm="438">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Прямоугольник 3"/>
          <p:cNvSpPr/>
          <p:nvPr/>
        </p:nvSpPr>
        <p:spPr>
          <a:xfrm>
            <a:off x="0" y="128789"/>
            <a:ext cx="9143999" cy="1200329"/>
          </a:xfrm>
          <a:prstGeom prst="rect">
            <a:avLst/>
          </a:prstGeom>
          <a:noFill/>
        </p:spPr>
        <p:txBody>
          <a:bodyPr>
            <a:spAutoFit/>
          </a:bodyPr>
          <a:lstStyle/>
          <a:p>
            <a:pPr algn="ctr" eaLnBrk="1" fontAlgn="auto" hangingPunct="1">
              <a:spcBef>
                <a:spcPts val="0"/>
              </a:spcBef>
              <a:spcAft>
                <a:spcPts val="0"/>
              </a:spcAft>
              <a:defRPr/>
            </a:pPr>
            <a:r>
              <a:rPr lang="ru-RU" sz="3600" b="1" spc="50" dirty="0">
                <a:ln w="0"/>
                <a:solidFill>
                  <a:srgbClr val="CC0066"/>
                </a:solidFill>
                <a:effectLst>
                  <a:innerShdw blurRad="63500" dist="50800" dir="13500000">
                    <a:srgbClr val="000000">
                      <a:alpha val="50000"/>
                    </a:srgbClr>
                  </a:innerShdw>
                </a:effectLst>
                <a:latin typeface="Times New Roman" pitchFamily="18" charset="0"/>
                <a:cs typeface="Times New Roman" pitchFamily="18" charset="0"/>
              </a:rPr>
              <a:t>Украшение из бисера </a:t>
            </a:r>
          </a:p>
          <a:p>
            <a:pPr algn="ctr" eaLnBrk="1" fontAlgn="auto" hangingPunct="1">
              <a:spcBef>
                <a:spcPts val="0"/>
              </a:spcBef>
              <a:spcAft>
                <a:spcPts val="0"/>
              </a:spcAft>
              <a:defRPr/>
            </a:pPr>
            <a:r>
              <a:rPr lang="ru-RU" sz="3600" b="1" spc="50" dirty="0">
                <a:ln w="0"/>
                <a:solidFill>
                  <a:srgbClr val="CC0066"/>
                </a:solidFill>
                <a:effectLst>
                  <a:innerShdw blurRad="63500" dist="50800" dir="13500000">
                    <a:srgbClr val="000000">
                      <a:alpha val="50000"/>
                    </a:srgbClr>
                  </a:innerShdw>
                </a:effectLst>
                <a:latin typeface="Times New Roman" pitchFamily="18" charset="0"/>
                <a:cs typeface="Times New Roman" pitchFamily="18" charset="0"/>
              </a:rPr>
              <a:t>Древний Египет</a:t>
            </a:r>
          </a:p>
        </p:txBody>
      </p:sp>
      <p:pic>
        <p:nvPicPr>
          <p:cNvPr id="71686" name="Picture 6" descr="http://xn--80ahadf0awf0ak.xn--p1ai/wp-content/uploads/2015/07/drevneegipetskie-uvelirnye-ukrasheniy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329118"/>
            <a:ext cx="5647958" cy="49944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1690" name="Picture 10" descr="http://dic.academic.ru/pictures/enc_colier/ph0373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46009" y="1329118"/>
            <a:ext cx="3564654" cy="512724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advTm="250">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30" name="Picture 9" descr="http://mediasubs.ru/group/uploads/mi/mir-iskusstva-tvorchestva-i-krasotyi/image2/jdiZi00ND.jpg"/>
          <p:cNvPicPr>
            <a:picLocks noChangeAspect="1" noChangeArrowheads="1"/>
          </p:cNvPicPr>
          <p:nvPr/>
        </p:nvPicPr>
        <p:blipFill>
          <a:blip r:embed="rId2" cstate="email">
            <a:clrChange>
              <a:clrFrom>
                <a:srgbClr val="F8F8F8"/>
              </a:clrFrom>
              <a:clrTo>
                <a:srgbClr val="F8F8F8">
                  <a:alpha val="0"/>
                </a:srgbClr>
              </a:clrTo>
            </a:clrChange>
            <a:extLst>
              <a:ext uri="{28A0092B-C50C-407E-A947-70E740481C1C}">
                <a14:useLocalDpi xmlns:a14="http://schemas.microsoft.com/office/drawing/2010/main"/>
              </a:ext>
            </a:extLst>
          </a:blip>
          <a:srcRect/>
          <a:stretch>
            <a:fillRect/>
          </a:stretch>
        </p:blipFill>
        <p:spPr bwMode="auto">
          <a:xfrm>
            <a:off x="960438" y="3525838"/>
            <a:ext cx="7162800"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09" name="Picture 5" descr="http://img-fotki.yandex.ru/get/4505/81454286.4b8/0_941b4_c715523d_XL.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46975" y="0"/>
            <a:ext cx="7589502" cy="38042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advTm="343">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Прямоугольник 1"/>
          <p:cNvSpPr>
            <a:spLocks noChangeArrowheads="1"/>
          </p:cNvSpPr>
          <p:nvPr/>
        </p:nvSpPr>
        <p:spPr bwMode="auto">
          <a:xfrm>
            <a:off x="5003800" y="4468813"/>
            <a:ext cx="421163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ru-RU" sz="3200" b="1">
                <a:solidFill>
                  <a:srgbClr val="7A0000"/>
                </a:solidFill>
                <a:latin typeface="Times New Roman" pitchFamily="18" charset="0"/>
                <a:ea typeface="Calibri" pitchFamily="34" charset="0"/>
                <a:cs typeface="Times New Roman" pitchFamily="18" charset="0"/>
              </a:rPr>
              <a:t>Вышитые из бисера сандали </a:t>
            </a:r>
            <a:endParaRPr lang="ru-RU" sz="3200">
              <a:solidFill>
                <a:srgbClr val="7A0000"/>
              </a:solidFill>
              <a:latin typeface="Times New Roman" pitchFamily="18" charset="0"/>
              <a:ea typeface="Calibri" pitchFamily="34" charset="0"/>
              <a:cs typeface="Times New Roman" pitchFamily="18" charset="0"/>
            </a:endParaRPr>
          </a:p>
        </p:txBody>
      </p:sp>
      <p:sp>
        <p:nvSpPr>
          <p:cNvPr id="49155" name="Прямоугольник 2"/>
          <p:cNvSpPr>
            <a:spLocks noChangeArrowheads="1"/>
          </p:cNvSpPr>
          <p:nvPr/>
        </p:nvSpPr>
        <p:spPr bwMode="auto">
          <a:xfrm>
            <a:off x="1074738" y="5876925"/>
            <a:ext cx="2428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ru-RU">
                <a:latin typeface="Times New Roman" pitchFamily="18" charset="0"/>
                <a:cs typeface="Calibri" pitchFamily="34" charset="0"/>
              </a:rPr>
              <a:t> </a:t>
            </a:r>
            <a:endParaRPr lang="ru-RU"/>
          </a:p>
        </p:txBody>
      </p:sp>
      <p:pic>
        <p:nvPicPr>
          <p:cNvPr id="49156" name="Рисунок 5" descr="http://www.mylovelybeads.com/images/newsletter/201202/suehorine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4932363"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7" name="Рисунок 6" descr="http://ic.pics.livejournal.com/humus/758313/2685700/2685700_original.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003800" y="608012"/>
            <a:ext cx="4081152" cy="3562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8" name="TextBox 8"/>
          <p:cNvSpPr txBox="1">
            <a:spLocks noChangeArrowheads="1"/>
          </p:cNvSpPr>
          <p:nvPr/>
        </p:nvSpPr>
        <p:spPr bwMode="auto">
          <a:xfrm>
            <a:off x="1195388" y="254000"/>
            <a:ext cx="26543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a:r>
              <a:rPr lang="ru-RU" sz="4000" b="1" i="1">
                <a:solidFill>
                  <a:srgbClr val="FFFFFF"/>
                </a:solidFill>
                <a:latin typeface="Times New Roman" pitchFamily="18" charset="0"/>
                <a:cs typeface="Times New Roman" pitchFamily="18" charset="0"/>
              </a:rPr>
              <a:t>Колье</a:t>
            </a:r>
          </a:p>
        </p:txBody>
      </p:sp>
    </p:spTree>
  </p:cSld>
  <p:clrMapOvr>
    <a:masterClrMapping/>
  </p:clrMapOvr>
  <p:transition spd="slow" advTm="328">
    <p:fade/>
  </p:transition>
  <p:timing>
    <p:tnLst>
      <p:par>
        <p:cTn id="1" dur="indefinite" restart="never" nodeType="tmRoot"/>
      </p:par>
    </p:tnLst>
  </p:timing>
</p:sld>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Другая 3">
      <a:dk1>
        <a:srgbClr val="FFCBFF"/>
      </a:dk1>
      <a:lt1>
        <a:srgbClr val="FFCBFF"/>
      </a:lt1>
      <a:dk2>
        <a:srgbClr val="FFCBFF"/>
      </a:dk2>
      <a:lt2>
        <a:srgbClr val="FFCBFF"/>
      </a:lt2>
      <a:accent1>
        <a:srgbClr val="FFCBFF"/>
      </a:accent1>
      <a:accent2>
        <a:srgbClr val="FFCBFF"/>
      </a:accent2>
      <a:accent3>
        <a:srgbClr val="FFCBFF"/>
      </a:accent3>
      <a:accent4>
        <a:srgbClr val="FFCBFF"/>
      </a:accent4>
      <a:accent5>
        <a:srgbClr val="FFCBFF"/>
      </a:accent5>
      <a:accent6>
        <a:srgbClr val="FFCBFF"/>
      </a:accent6>
      <a:hlink>
        <a:srgbClr val="FFCBFF"/>
      </a:hlink>
      <a:folHlink>
        <a:srgbClr val="FFCBFF"/>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 xmlns:thm15="http://schemas.microsoft.com/office/thememl/2012/main" name="Slice" id="{0507925B-6AC9-4358-8E18-C330545D08F8}" vid="{13FEC7C6-62A9-40C4-99D2-581AACACAA2F}"/>
    </a:ext>
  </a:extLst>
</a:theme>
</file>

<file path=ppt/theme/theme3.xml><?xml version="1.0" encoding="utf-8"?>
<a:theme xmlns:a="http://schemas.openxmlformats.org/drawingml/2006/main" name="1_Сектор">
  <a:themeElements>
    <a:clrScheme name="Сектор">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62000"/>
                <a:satMod val="200000"/>
                <a:lumMod val="124000"/>
              </a:schemeClr>
            </a:gs>
            <a:gs pos="100000">
              <a:schemeClr val="phClr">
                <a:shade val="96000"/>
                <a:hueMod val="88000"/>
                <a:satMod val="220000"/>
                <a:lumMod val="82000"/>
              </a:schemeClr>
            </a:gs>
          </a:gsLst>
          <a:path path="circle">
            <a:fillToRect b="100000"/>
          </a:path>
        </a:gradFill>
      </a:bgFillStyleLst>
    </a:fmtScheme>
  </a:themeElements>
  <a:objectDefaults/>
  <a:extraClrSchemeLst/>
  <a:extLst>
    <a:ext uri="{05A4C25C-085E-4340-85A3-A5531E510DB2}">
      <thm15:themeFamily xmlns="" xmlns:thm15="http://schemas.microsoft.com/office/thememl/2012/main" name="Slice" id="{0507925B-6AC9-4358-8E18-C330545D08F8}" vid="{282EB108-EDE6-4B8E-957B-D4A69BF580EA}"/>
    </a:ext>
  </a:extLst>
</a:theme>
</file>

<file path=ppt/theme/theme4.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
  <TotalTime>1059</TotalTime>
  <Words>284</Words>
  <Application>Microsoft Office PowerPoint</Application>
  <PresentationFormat>Экран (4:3)</PresentationFormat>
  <Paragraphs>97</Paragraphs>
  <Slides>29</Slides>
  <Notes>0</Notes>
  <HiddenSlides>0</HiddenSlides>
  <MMClips>0</MMClips>
  <ScaleCrop>false</ScaleCrop>
  <HeadingPairs>
    <vt:vector size="4" baseType="variant">
      <vt:variant>
        <vt:lpstr>Тема</vt:lpstr>
      </vt:variant>
      <vt:variant>
        <vt:i4>4</vt:i4>
      </vt:variant>
      <vt:variant>
        <vt:lpstr>Заголовки слайдов</vt:lpstr>
      </vt:variant>
      <vt:variant>
        <vt:i4>29</vt:i4>
      </vt:variant>
    </vt:vector>
  </HeadingPairs>
  <TitlesOfParts>
    <vt:vector size="33" baseType="lpstr">
      <vt:lpstr>Тема Office</vt:lpstr>
      <vt:lpstr>Сектор</vt:lpstr>
      <vt:lpstr>1_Сектор</vt:lpstr>
      <vt:lpstr>Ион</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Древняя Русь Головные уборы</vt:lpstr>
      <vt:lpstr>Презентация PowerPoint</vt:lpstr>
      <vt:lpstr>Женский аксессуар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Вышивка бисером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Настёна</dc:creator>
  <cp:lastModifiedBy>kighivy Kighivy</cp:lastModifiedBy>
  <cp:revision>104</cp:revision>
  <dcterms:created xsi:type="dcterms:W3CDTF">2015-04-18T14:19:16Z</dcterms:created>
  <dcterms:modified xsi:type="dcterms:W3CDTF">2023-11-19T19:38:20Z</dcterms:modified>
</cp:coreProperties>
</file>