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71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DBD5F-9DEB-4F08-BE5F-1381CE5EA1FA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AB52A-E91A-4B2E-92F5-D79722BF2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666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22900" y="4113879"/>
            <a:ext cx="2357142" cy="207167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57290" y="1285860"/>
            <a:ext cx="6471835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Экологический проект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928802"/>
            <a:ext cx="6744450" cy="21236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«Удивительные насекомые»</a:t>
            </a:r>
          </a:p>
        </p:txBody>
      </p:sp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071810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3771524"/>
            <a:ext cx="532859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just"/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5715016"/>
            <a:ext cx="451020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Автор: воспитатель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группы «Непоседы»</a:t>
            </a:r>
          </a:p>
          <a:p>
            <a:pPr algn="just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Гусейнова Д.Г.</a:t>
            </a:r>
          </a:p>
          <a:p>
            <a:pPr algn="just"/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529" y="260648"/>
            <a:ext cx="4961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Образовательная деятельность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455570"/>
              </p:ext>
            </p:extLst>
          </p:nvPr>
        </p:nvGraphicFramePr>
        <p:xfrm>
          <a:off x="683568" y="766011"/>
          <a:ext cx="8136904" cy="572440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41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879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Направление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2003">
                <a:tc rowSpan="4"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«Букашечки-таракашечки» 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Знакомство с названиями насекомых, их особенностями;  проявление интереса к художественному слову при знакомстве со стихотворением о насекомых. Воспитание бережного отношения к насекомым.</a:t>
                      </a: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4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«В</a:t>
                      </a:r>
                      <a:r>
                        <a:rPr lang="ru-RU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мире насекомых»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Уточнение знаний детей о насекомых, их характерных признаках, приспособленности к условиям жизни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«Спасение Муравьишки»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Обобщение представления о многообразии насекомых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( в лесу, в поле, у ручья)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10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«Насекомые проснулись»</a:t>
                      </a:r>
                    </a:p>
                    <a:p>
                      <a:pPr algn="l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Выявление взаимосвязи весна - первая трава - насекомые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184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311671"/>
              </p:ext>
            </p:extLst>
          </p:nvPr>
        </p:nvGraphicFramePr>
        <p:xfrm>
          <a:off x="251520" y="692696"/>
          <a:ext cx="8748464" cy="578947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483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5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091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5320">
                <a:tc rowSpan="4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+mn-lt"/>
                          <a:cs typeface="Times New Roman" pitchFamily="18" charset="0"/>
                        </a:rPr>
                        <a:t>Речевое развитие</a:t>
                      </a: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«Божья коровка»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рассказывать о насекомых, передавать характерные черты их строения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4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Сказка Д. </a:t>
                      </a:r>
                      <a:r>
                        <a:rPr lang="ru-RU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Биссета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«Кузнечик Денди»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слушать, оценивать  поступки героев, выразительно петь, четко произносить слова, развивать внимание, мышление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67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Логоритмическое упражнение «Друзья помогли»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Развивать чувство ритма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16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Логоритмическое упражнение «Насекомые над лугом»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Развивать чувство ритма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62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400059"/>
              </p:ext>
            </p:extLst>
          </p:nvPr>
        </p:nvGraphicFramePr>
        <p:xfrm>
          <a:off x="2" y="-76321"/>
          <a:ext cx="9143999" cy="662116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97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40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 rowSpan="7"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«Бабочка» (рисование)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передавать в рисунке характерные черты строения насекомых, создавать сюжетную композицию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7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«Божьи коровки на полянке» (нетрадиционная техника)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детей наносить краску на скорлупу</a:t>
                      </a:r>
                      <a:r>
                        <a:rPr lang="ru-RU" sz="16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от грецкого ореха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. Учить рисовать глазки</a:t>
                      </a:r>
                      <a:r>
                        <a:rPr lang="ru-RU" sz="1600" b="1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, и 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наклеивать заготовку на «лепесток» из картона.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1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«Бабочки-красавицы» (аппликация)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Закрепить навыки вырезания, наклеивания; закрепить знания об особенностях окраски бабочек; научить работать совместно со сверстниками; активизировать словарь.</a:t>
                      </a: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2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«Букашки на лугу» (лепка)</a:t>
                      </a:r>
                    </a:p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Учить передавать в лепке характерные признаки насекомых (3 части тела, 6 ног).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«Пчелка из бумаги» (конструирование)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Вырезать изделия и склеивать.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08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7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040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959198"/>
              </p:ext>
            </p:extLst>
          </p:nvPr>
        </p:nvGraphicFramePr>
        <p:xfrm>
          <a:off x="0" y="0"/>
          <a:ext cx="9108504" cy="650854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414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4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58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26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Направление </a:t>
                      </a: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Тема 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2156">
                <a:tc rowSpan="5">
                  <a:txBody>
                    <a:bodyPr/>
                    <a:lstStyle/>
                    <a:p>
                      <a:pPr algn="ctr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6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+mn-lt"/>
                          <a:cs typeface="Times New Roman" pitchFamily="18" charset="0"/>
                        </a:rPr>
                        <a:t>Утренняя гимнастика 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21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«Пчелки»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эмоциональный, мышечный тонус; закрепить знания о жизни пчел.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2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«Бабочки»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Повысить мышечный тонус, настроение; развить плас­тику движений, выразительность; закрепить знания о способах передвижения бабочек.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2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«Муравьишки»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эмоциональный фон; повысить мышечный тонус; закрепить знания о действиях муравьев, их образе жизни.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745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«Комарики»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Поднять настроение, мышечный тонус; развить выразительность пантомимики детей; закрепить знания о передвижениях комаров, действиях их как сказочных персонажей.</a:t>
                      </a:r>
                    </a:p>
                  </a:txBody>
                  <a:tcP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219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07821" y="260649"/>
            <a:ext cx="4533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этап - итоговый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906981"/>
            <a:ext cx="48782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Групповая выставка с работами детей «Букашки-таракашки»;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Викторина «Удивительные насекомые»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Презентация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634021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908720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Данный проект открыл для детей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удивительный мир насекомых.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Помог ответить на вопросы: значение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насекомых в природе, образ их жизни,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какую пользу они приносят человеку и другие.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Дети научились видеть в насекомых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друзей природы, бережно к ним относиться. </a:t>
            </a:r>
            <a:endParaRPr lang="ru-RU" sz="3200" b="1" dirty="0">
              <a:solidFill>
                <a:srgbClr val="7030A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557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30821_110429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3071834" cy="3014961"/>
          </a:xfrm>
          <a:prstGeom prst="rect">
            <a:avLst/>
          </a:prstGeom>
        </p:spPr>
      </p:pic>
      <p:pic>
        <p:nvPicPr>
          <p:cNvPr id="4" name="Рисунок 3" descr="IMG_20230823_1021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28604"/>
            <a:ext cx="3523739" cy="3000396"/>
          </a:xfrm>
          <a:prstGeom prst="rect">
            <a:avLst/>
          </a:prstGeom>
        </p:spPr>
      </p:pic>
      <p:pic>
        <p:nvPicPr>
          <p:cNvPr id="9" name="Рисунок 8" descr="IMG-20230827-WA003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3571876"/>
            <a:ext cx="3143272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20230827-WA00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00042"/>
            <a:ext cx="3086100" cy="2928934"/>
          </a:xfrm>
          <a:prstGeom prst="rect">
            <a:avLst/>
          </a:prstGeom>
        </p:spPr>
      </p:pic>
      <p:pic>
        <p:nvPicPr>
          <p:cNvPr id="4" name="Рисунок 3" descr="IMG-20230827-WA00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00042"/>
            <a:ext cx="3086100" cy="2928958"/>
          </a:xfrm>
          <a:prstGeom prst="rect">
            <a:avLst/>
          </a:prstGeom>
        </p:spPr>
      </p:pic>
      <p:pic>
        <p:nvPicPr>
          <p:cNvPr id="5" name="Рисунок 4" descr="IMG-20230827-WA004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3714752"/>
            <a:ext cx="3086100" cy="2786058"/>
          </a:xfrm>
          <a:prstGeom prst="rect">
            <a:avLst/>
          </a:prstGeom>
        </p:spPr>
      </p:pic>
      <p:pic>
        <p:nvPicPr>
          <p:cNvPr id="6" name="Рисунок 5" descr="IMG-20230827-WA003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786190"/>
            <a:ext cx="3086100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Тип проекта: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исследовательский, познавательно-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творческий, групповой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Продолжительность: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краткосрочный (31.07.2023-30.08.2023)              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Участники проекта: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дети второй младшей группы, воспитатель, родители</a:t>
            </a:r>
            <a:endParaRPr lang="ru-RU" sz="2400" dirty="0">
              <a:cs typeface="Times New Roman" pitchFamily="18" charset="0"/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01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93187" y="1172555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Часто во время прогулок дети наблюдают за насекомыми.    Одни с интересом их разглядывают, не боясь взять в руки, другие испытывают страх при виде маленькой букашки, а есть и такие, кто не раздумывая уничтожит беззащитное насекомое.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Побеседовав с детьми, я поняла, что не у всех в достаточной степени сформировано четкое представление о насекомых, их значении в природе.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pPr algn="ct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5949280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476672"/>
            <a:ext cx="60224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ознакомление детей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с разнообразием мира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насекомых;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формирование экологической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культуры дошкольников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30238">
            <a:off x="899592" y="4046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90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670" y="1857364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формировать у детей элементарные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представления о многообразии насекомых, их строении, образе жизни и значении в природе;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воспитывать бережное, доброжелательное отношение к живому;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развивать познавательный интерес, 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творческие способности, речь, мышление, мелкую моторику;</a:t>
            </a:r>
          </a:p>
          <a:p>
            <a:pPr lvl="0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формировать навыки исследовательской деятельности.</a:t>
            </a:r>
          </a:p>
          <a:p>
            <a:pPr algn="ctr">
              <a:buBlip>
                <a:blip r:embed="rId6"/>
              </a:buBlip>
            </a:pP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0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3036529" y="5722783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МЕТОДЫ И ПРИЕМЫ</a:t>
            </a:r>
          </a:p>
          <a:p>
            <a:pPr algn="ctr">
              <a:buBlip>
                <a:blip r:embed="rId5"/>
              </a:buBlip>
            </a:pP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8103052" y="1160503"/>
            <a:ext cx="614043" cy="509579"/>
          </a:xfrm>
          <a:prstGeom prst="rect">
            <a:avLst/>
          </a:prstGeom>
        </p:spPr>
      </p:pic>
      <p:pic>
        <p:nvPicPr>
          <p:cNvPr id="9" name="Рисунок 8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01468">
            <a:off x="878313" y="466198"/>
            <a:ext cx="614043" cy="5095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951" y="1745819"/>
            <a:ext cx="2664183" cy="40237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2336" y="1731130"/>
            <a:ext cx="2670279" cy="40237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5521" y="1731129"/>
            <a:ext cx="2670279" cy="402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981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8" name="Рисунок 7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8103052" y="1160503"/>
            <a:ext cx="614043" cy="509579"/>
          </a:xfrm>
          <a:prstGeom prst="rect">
            <a:avLst/>
          </a:prstGeom>
        </p:spPr>
      </p:pic>
      <p:pic>
        <p:nvPicPr>
          <p:cNvPr id="9" name="Рисунок 8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01468">
            <a:off x="878313" y="466198"/>
            <a:ext cx="614043" cy="5095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7957" y="2833724"/>
            <a:ext cx="2237426" cy="1877731"/>
          </a:xfrm>
          <a:prstGeom prst="rect">
            <a:avLst/>
          </a:prstGeom>
        </p:spPr>
      </p:pic>
      <p:sp>
        <p:nvSpPr>
          <p:cNvPr id="12" name="Облако 11"/>
          <p:cNvSpPr/>
          <p:nvPr/>
        </p:nvSpPr>
        <p:spPr>
          <a:xfrm>
            <a:off x="667205" y="1107265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должны знать и </a:t>
            </a:r>
            <a:r>
              <a:rPr lang="ru-RU" b="1" dirty="0">
                <a:cs typeface="Times New Roman" pitchFamily="18" charset="0"/>
              </a:rPr>
              <a:t>называть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насекомых</a:t>
            </a:r>
          </a:p>
        </p:txBody>
      </p:sp>
      <p:sp>
        <p:nvSpPr>
          <p:cNvPr id="13" name="Облако 12"/>
          <p:cNvSpPr/>
          <p:nvPr/>
        </p:nvSpPr>
        <p:spPr>
          <a:xfrm>
            <a:off x="701875" y="4581128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знать о значении </a:t>
            </a:r>
            <a:r>
              <a:rPr lang="ru-RU" b="1" dirty="0">
                <a:cs typeface="Times New Roman" pitchFamily="18" charset="0"/>
              </a:rPr>
              <a:t>насекомых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природе</a:t>
            </a:r>
          </a:p>
        </p:txBody>
      </p:sp>
      <p:sp>
        <p:nvSpPr>
          <p:cNvPr id="14" name="Облако 13"/>
          <p:cNvSpPr/>
          <p:nvPr/>
        </p:nvSpPr>
        <p:spPr>
          <a:xfrm>
            <a:off x="3563888" y="173916"/>
            <a:ext cx="4000528" cy="221455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иметь простейшие представления об особенностях </a:t>
            </a:r>
            <a:r>
              <a:rPr lang="ru-RU" b="1" dirty="0">
                <a:cs typeface="Times New Roman" pitchFamily="18" charset="0"/>
              </a:rPr>
              <a:t>внешнего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вида, способах передвижения, образе жизни насекомых</a:t>
            </a:r>
          </a:p>
        </p:txBody>
      </p:sp>
      <p:sp>
        <p:nvSpPr>
          <p:cNvPr id="15" name="Облако 14"/>
          <p:cNvSpPr/>
          <p:nvPr/>
        </p:nvSpPr>
        <p:spPr>
          <a:xfrm>
            <a:off x="5940152" y="3933056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находить сходства и различия между </a:t>
            </a:r>
            <a:r>
              <a:rPr lang="ru-RU" b="1" dirty="0">
                <a:cs typeface="Times New Roman" pitchFamily="18" charset="0"/>
              </a:rPr>
              <a:t>насекомыми</a:t>
            </a:r>
          </a:p>
        </p:txBody>
      </p:sp>
      <p:sp>
        <p:nvSpPr>
          <p:cNvPr id="16" name="Стрелка влево 15"/>
          <p:cNvSpPr/>
          <p:nvPr/>
        </p:nvSpPr>
        <p:spPr>
          <a:xfrm rot="2074742">
            <a:off x="2746203" y="3113674"/>
            <a:ext cx="600670" cy="126232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13127989">
            <a:off x="5888076" y="3794215"/>
            <a:ext cx="600670" cy="144325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6646823" flipV="1">
            <a:off x="4649393" y="2576452"/>
            <a:ext cx="600670" cy="117975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8969497">
            <a:off x="3779839" y="4793995"/>
            <a:ext cx="587026" cy="138074"/>
          </a:xfrm>
          <a:prstGeom prst="lef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0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02905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476672"/>
            <a:ext cx="595044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этап - подготовительный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сбор материалов для детского творчества.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Сотрудничество с семьей: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консультации для родителей;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Продукт проекта: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оформление групповой выставки с работами детей «Букашки-таракашки»;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викторина «Удивительные насекомые»;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разработка конспектов НОД, бесед;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презентация проекта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подбор методической, научно-популярной и художественной литературы;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подбор иллюстраций, музыкального репертуара, презентаций, дидактических и подвижных игр по теме «Насекомые»;</a:t>
            </a:r>
            <a:endParaRPr lang="ru-RU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276" y="5805264"/>
            <a:ext cx="713294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83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66916" flipH="1">
            <a:off x="6014351" y="4112169"/>
            <a:ext cx="2357142" cy="2071678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000372"/>
            <a:ext cx="1322034" cy="1143008"/>
          </a:xfrm>
          <a:prstGeom prst="rect">
            <a:avLst/>
          </a:prstGeom>
        </p:spPr>
      </p:pic>
      <p:pic>
        <p:nvPicPr>
          <p:cNvPr id="7" name="Рисунок 6" descr="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5826">
            <a:off x="7906851" y="1490271"/>
            <a:ext cx="614043" cy="5095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11663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этап - организационный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142844" y="142852"/>
            <a:ext cx="2071734" cy="142876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Беседы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1142976" y="1357298"/>
            <a:ext cx="2643206" cy="1785950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Просмотр презентаций, мультфильмов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3857620" y="714356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Подвижные игры</a:t>
            </a:r>
          </a:p>
        </p:txBody>
      </p:sp>
      <p:sp>
        <p:nvSpPr>
          <p:cNvPr id="11" name="Облако 10"/>
          <p:cNvSpPr/>
          <p:nvPr/>
        </p:nvSpPr>
        <p:spPr>
          <a:xfrm>
            <a:off x="6215074" y="857232"/>
            <a:ext cx="2786082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Дидактические игры</a:t>
            </a:r>
          </a:p>
        </p:txBody>
      </p:sp>
      <p:sp>
        <p:nvSpPr>
          <p:cNvPr id="12" name="Облако 11"/>
          <p:cNvSpPr/>
          <p:nvPr/>
        </p:nvSpPr>
        <p:spPr>
          <a:xfrm>
            <a:off x="142844" y="3214686"/>
            <a:ext cx="2928926" cy="192882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Прослушивание музыкальных произведений</a:t>
            </a:r>
          </a:p>
        </p:txBody>
      </p:sp>
      <p:sp>
        <p:nvSpPr>
          <p:cNvPr id="13" name="Облако 12"/>
          <p:cNvSpPr/>
          <p:nvPr/>
        </p:nvSpPr>
        <p:spPr>
          <a:xfrm>
            <a:off x="142844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Творческая мастерская</a:t>
            </a: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4071934" y="2214554"/>
            <a:ext cx="2071702" cy="1714512"/>
          </a:xfrm>
          <a:prstGeom prst="horizontalScroll">
            <a:avLst/>
          </a:prstGeom>
          <a:gradFill>
            <a:gsLst>
              <a:gs pos="0">
                <a:schemeClr val="accent6">
                  <a:lumMod val="75000"/>
                  <a:alpha val="75000"/>
                </a:schemeClr>
              </a:gs>
              <a:gs pos="17999">
                <a:schemeClr val="accent6">
                  <a:lumMod val="75000"/>
                  <a:alpha val="75000"/>
                </a:schemeClr>
              </a:gs>
              <a:gs pos="36000">
                <a:schemeClr val="accent6">
                  <a:alpha val="75000"/>
                </a:schemeClr>
              </a:gs>
              <a:gs pos="61000">
                <a:schemeClr val="accent6">
                  <a:lumMod val="60000"/>
                  <a:lumOff val="40000"/>
                  <a:alpha val="75000"/>
                </a:schemeClr>
              </a:gs>
              <a:gs pos="82001">
                <a:schemeClr val="accent6">
                  <a:lumMod val="40000"/>
                  <a:lumOff val="60000"/>
                  <a:alpha val="75000"/>
                </a:schemeClr>
              </a:gs>
              <a:gs pos="100000">
                <a:schemeClr val="accent6">
                  <a:lumMod val="40000"/>
                  <a:lumOff val="60000"/>
                  <a:alpha val="75000"/>
                </a:schemeClr>
              </a:gs>
            </a:gsLst>
            <a:lin ang="54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</a:t>
            </a:r>
          </a:p>
        </p:txBody>
      </p:sp>
      <p:sp>
        <p:nvSpPr>
          <p:cNvPr id="15" name="Облако 14"/>
          <p:cNvSpPr/>
          <p:nvPr/>
        </p:nvSpPr>
        <p:spPr>
          <a:xfrm>
            <a:off x="4000496" y="3857628"/>
            <a:ext cx="2357454" cy="1571636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Наблюдения за насекомыми</a:t>
            </a:r>
          </a:p>
        </p:txBody>
      </p:sp>
      <p:sp>
        <p:nvSpPr>
          <p:cNvPr id="16" name="Облако 15"/>
          <p:cNvSpPr/>
          <p:nvPr/>
        </p:nvSpPr>
        <p:spPr>
          <a:xfrm>
            <a:off x="6572264" y="2928934"/>
            <a:ext cx="2286016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Настольно-печатные игры</a:t>
            </a:r>
          </a:p>
        </p:txBody>
      </p:sp>
      <p:sp>
        <p:nvSpPr>
          <p:cNvPr id="17" name="Облако 16"/>
          <p:cNvSpPr/>
          <p:nvPr/>
        </p:nvSpPr>
        <p:spPr>
          <a:xfrm>
            <a:off x="2500298" y="5214950"/>
            <a:ext cx="2214578" cy="1500198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Заучивание стихов, загадок, пословиц</a:t>
            </a:r>
          </a:p>
        </p:txBody>
      </p:sp>
      <p:sp>
        <p:nvSpPr>
          <p:cNvPr id="18" name="Облако 17"/>
          <p:cNvSpPr/>
          <p:nvPr/>
        </p:nvSpPr>
        <p:spPr>
          <a:xfrm>
            <a:off x="6143636" y="4714884"/>
            <a:ext cx="2857520" cy="2000264"/>
          </a:xfrm>
          <a:prstGeom prst="cloud">
            <a:avLst/>
          </a:prstGeom>
          <a:solidFill>
            <a:srgbClr val="7030A0">
              <a:alpha val="7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cs typeface="Times New Roman" pitchFamily="18" charset="0"/>
              </a:rPr>
              <a:t>Чтение художественной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129982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741</Words>
  <Application>Microsoft Office PowerPoint</Application>
  <PresentationFormat>Экран (4:3)</PresentationFormat>
  <Paragraphs>127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Диана Гусейнова</cp:lastModifiedBy>
  <cp:revision>51</cp:revision>
  <dcterms:created xsi:type="dcterms:W3CDTF">2014-05-27T15:31:08Z</dcterms:created>
  <dcterms:modified xsi:type="dcterms:W3CDTF">2023-11-20T16:35:29Z</dcterms:modified>
</cp:coreProperties>
</file>