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4" r:id="rId9"/>
    <p:sldId id="263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0016" autoAdjust="0"/>
    <p:restoredTop sz="94660"/>
  </p:normalViewPr>
  <p:slideViewPr>
    <p:cSldViewPr>
      <p:cViewPr varScale="1">
        <p:scale>
          <a:sx n="51" d="100"/>
          <a:sy n="51" d="100"/>
        </p:scale>
        <p:origin x="-84" y="-5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20.11.2023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20.11.2023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20.11.2023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20.11.2023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20.11.2023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20.11.2023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20.11.2023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20.11.2023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20.11.2023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20.11.2023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20.11.2023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20.11.2023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395536" y="116633"/>
            <a:ext cx="8748464" cy="2160239"/>
          </a:xfrm>
        </p:spPr>
        <p:txBody>
          <a:bodyPr/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автономное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дошкольное образовательное учреждение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сад общеразвивающего вида №7»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827584" y="3212976"/>
            <a:ext cx="8136904" cy="1800200"/>
          </a:xfrm>
        </p:spPr>
        <p:txBody>
          <a:bodyPr/>
          <a:lstStyle/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для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«Почему </a:t>
            </a:r>
            <a:r>
              <a:rPr lang="ru-RU" sz="4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кричат?</a:t>
            </a:r>
          </a:p>
          <a:p>
            <a:r>
              <a:rPr lang="ru-RU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</a:t>
            </a:r>
            <a:r>
              <a:rPr 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Каранец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Е.С</a:t>
            </a:r>
            <a:r>
              <a:rPr lang="ru-RU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071678"/>
            <a:ext cx="8229600" cy="792088"/>
          </a:xfrm>
        </p:spPr>
        <p:txBody>
          <a:bodyPr/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приемы регулирования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уровня шума в группе.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924944"/>
            <a:ext cx="9144000" cy="3933056"/>
          </a:xfrm>
        </p:spPr>
        <p:txBody>
          <a:bodyPr/>
          <a:lstStyle/>
          <a:p>
            <a:pPr marL="0" indent="0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3600" b="1" dirty="0" smtClean="0"/>
              <a:t> Хлопок в ладоши</a:t>
            </a:r>
            <a:endParaRPr lang="ru-RU" sz="3600" dirty="0" smtClean="0"/>
          </a:p>
          <a:p>
            <a:pPr marL="0" indent="0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3600" b="1" dirty="0" smtClean="0"/>
              <a:t> Эффект неожиданности</a:t>
            </a:r>
          </a:p>
          <a:p>
            <a:pPr marL="0" indent="0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3600" b="1" dirty="0" smtClean="0"/>
              <a:t> Полоска или змейка терпения</a:t>
            </a:r>
            <a:endParaRPr lang="ru-RU" sz="3600" dirty="0" smtClean="0"/>
          </a:p>
          <a:p>
            <a:pPr marL="0" indent="0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ru-RU" sz="3600" b="1" dirty="0" smtClean="0"/>
              <a:t> Сенсорные бутылки</a:t>
            </a:r>
            <a:endParaRPr lang="ru-RU" sz="3600" dirty="0" smtClean="0"/>
          </a:p>
          <a:p>
            <a:pPr marL="0" indent="0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9260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132856"/>
            <a:ext cx="8784976" cy="4608512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Применяя эти несложные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приемы, игры с детьми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 сможете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в группе благоприятную атмосферу, где все будут друг друга слышать и при этом не придется разговаривать шепотом.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 algn="ctr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5460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1700809"/>
            <a:ext cx="8229600" cy="1224136"/>
          </a:xfrm>
        </p:spPr>
        <p:txBody>
          <a:bodyPr/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«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громкоголосия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детей</a:t>
            </a:r>
            <a:endParaRPr lang="ru-RU" sz="32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71500" y="3071813"/>
            <a:ext cx="8158163" cy="3482975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Эмоциональный накал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Дошкольники, особенно младшие, просто не умеют сознательно отслеживать, не мешает ли их крик или иные эмоции кому-то другому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1700809"/>
            <a:ext cx="8229600" cy="1080120"/>
          </a:xfrm>
        </p:spPr>
        <p:txBody>
          <a:bodyPr/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«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громкоголосия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детей</a:t>
            </a:r>
            <a:endParaRPr lang="ru-RU" sz="32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251520" y="3140968"/>
            <a:ext cx="8478143" cy="3413820"/>
          </a:xfrm>
        </p:spPr>
        <p:txBody>
          <a:bodyPr/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Резонансное состояние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у ребенка нет возможности выразить эмоции сразу или он постоянно испытывает стресс, чувствует, что его не слышат, злится, – он может начать орать, как только появится возможность.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157079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1700809"/>
            <a:ext cx="8229600" cy="1080120"/>
          </a:xfrm>
        </p:spPr>
        <p:txBody>
          <a:bodyPr/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«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громкоголосия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детей</a:t>
            </a:r>
            <a:endParaRPr lang="ru-RU" sz="32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251520" y="2708920"/>
            <a:ext cx="8478143" cy="3845868"/>
          </a:xfrm>
        </p:spPr>
        <p:txBody>
          <a:bodyPr/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Шум вокруг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Шум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 группе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самоподкрепляется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Чем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шумнее в группе, тем громче дети говорят, чтобы перекричать шум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Громкая речь взрослого провоцирует детей к громкому поведению.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338534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6563072" cy="720080"/>
          </a:xfrm>
        </p:spPr>
        <p:txBody>
          <a:bodyPr/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«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громкоголосия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детей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79512" y="836712"/>
            <a:ext cx="8064895" cy="5832376"/>
          </a:xfrm>
        </p:spPr>
        <p:txBody>
          <a:bodyPr/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Усталость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дети устают, они растормаживаются, хуже управляют движениями и делают что-то 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«лишнее»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нефункциональное. Голосом в таком состоянии дети тоже с трудом могут управлять.</a:t>
            </a: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Возможные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причины: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нарушения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режима;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умственных и физических нагрузок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-физиологическим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возможностям организма;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предъявление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ребёнку чрезмерных, повышенных требований в процессе воспитания и обучения;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недостаточная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сна;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длительные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отрицательные эмоции и др.</a:t>
            </a:r>
          </a:p>
          <a:p>
            <a:pPr marL="0" indent="0">
              <a:buNone/>
            </a:pP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1628800"/>
            <a:ext cx="8229600" cy="1368152"/>
          </a:xfrm>
        </p:spPr>
        <p:txBody>
          <a:bodyPr/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«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громкоголосия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детей</a:t>
            </a:r>
            <a:endParaRPr lang="ru-RU" sz="32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251520" y="2996952"/>
            <a:ext cx="8435280" cy="3672408"/>
          </a:xfrm>
        </p:spPr>
        <p:txBody>
          <a:bodyPr/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личности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ребенок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гиперактивный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педагогически запущен, часто ведет себя демонстративно,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истерит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хочет доминировать, протестует – он будет громко выражать свои эмоции.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195305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1772816"/>
            <a:ext cx="8229600" cy="1152128"/>
          </a:xfrm>
        </p:spPr>
        <p:txBody>
          <a:bodyPr/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«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громкоголосия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детей</a:t>
            </a:r>
            <a:endParaRPr lang="ru-RU" sz="32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251520" y="3068960"/>
            <a:ext cx="8435280" cy="3600400"/>
          </a:xfrm>
        </p:spPr>
        <p:txBody>
          <a:bodyPr/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Латентное научение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 часто получают противоречивую информацию о шуме.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верит действиям, а не словам. Даже если ребенок очень старается следовать словесным, а не интонационным посланиям взрослых и ровесников, действует так называемое латентное научение – когда ребенок непроизвольно усваивает, что орать можно и даже нужно, если есть какие-то обстоятельства: хочешь, чтобы тебя услышали, злишься и т. д.</a:t>
            </a:r>
          </a:p>
          <a:p>
            <a:pPr marL="0" indent="0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163709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6563072" cy="216024"/>
          </a:xfrm>
        </p:spPr>
        <p:txBody>
          <a:bodyPr/>
          <a:lstStyle/>
          <a:p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79513" y="116632"/>
            <a:ext cx="6984775" cy="6741368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 здоровый человек способен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громко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звучать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 дети могут говорить и звучать не только тихо, но и громко – это говорит об их психологическом благополучии, о том, что они в меру раскрепощенные и могут действовать спонтанно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Дошкольникам необходимо состояние,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они свободно играют, шумят и не боятся, что взрослый плохо их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оценит.</a:t>
            </a:r>
          </a:p>
          <a:p>
            <a:pPr marL="0" indent="0" algn="just">
              <a:buNone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Психически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здоровые дошкольники не могут шуметь всегда.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9025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88840"/>
            <a:ext cx="8229600" cy="792088"/>
          </a:xfrm>
        </p:spPr>
        <p:txBody>
          <a:bodyPr/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Шесть правил о шуме дошкольников в группе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«-»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500306"/>
            <a:ext cx="9144000" cy="4357694"/>
          </a:xfrm>
        </p:spPr>
        <p:txBody>
          <a:bodyPr/>
          <a:lstStyle/>
          <a:p>
            <a:pPr marL="514350" indent="-51435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Дошкольники не могут не шуметь всегда</a:t>
            </a:r>
          </a:p>
          <a:p>
            <a:pPr marL="514350" indent="-51435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Нельзя полностью запрещать детям громко говорить и наказывать их за шум</a:t>
            </a:r>
          </a:p>
          <a:p>
            <a:pPr marL="457200" indent="-45720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Нельзя кричать на детей, чтобы они притихли</a:t>
            </a:r>
          </a:p>
          <a:p>
            <a:pPr marL="514350" indent="-514350" algn="ctr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«+»</a:t>
            </a:r>
          </a:p>
          <a:p>
            <a:pPr marL="514350" indent="-51435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Чередуйте виды занятий и правила для них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Следите, чтобы дети не уставали</a:t>
            </a:r>
          </a:p>
          <a:p>
            <a:pPr marL="514350" indent="-51435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Спокойно обращайтесь к тем, кто шумит</a:t>
            </a:r>
          </a:p>
          <a:p>
            <a:pPr marL="514350" indent="-514350">
              <a:buAutoNum type="arabicPeriod"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2692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иц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280</TotalTime>
  <Words>193</Words>
  <Application>Microsoft Office PowerPoint</Application>
  <PresentationFormat>Экран (4:3)</PresentationFormat>
  <Paragraphs>53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лица</vt:lpstr>
      <vt:lpstr>     Муниципальное автономное дошкольное образовательное учреждение «Детский сад общеразвивающего вида №7»          </vt:lpstr>
      <vt:lpstr>Причины «громкоголосия» детей</vt:lpstr>
      <vt:lpstr>Причины «громкоголосия» детей</vt:lpstr>
      <vt:lpstr>Причины «громкоголосия» детей</vt:lpstr>
      <vt:lpstr>Причины «громкоголосия» детей</vt:lpstr>
      <vt:lpstr>Причины «громкоголосия» детей</vt:lpstr>
      <vt:lpstr>Причины «громкоголосия» детей</vt:lpstr>
      <vt:lpstr>Слайд 8</vt:lpstr>
      <vt:lpstr>Шесть правил о шуме дошкольников в группе 3 «-» -</vt:lpstr>
      <vt:lpstr>Основные приемы регулирования уровня шума в группе. </vt:lpstr>
      <vt:lpstr>Слайд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jul</dc:creator>
  <cp:lastModifiedBy>Admin</cp:lastModifiedBy>
  <cp:revision>28</cp:revision>
  <dcterms:created xsi:type="dcterms:W3CDTF">2016-05-11T09:30:30Z</dcterms:created>
  <dcterms:modified xsi:type="dcterms:W3CDTF">2023-11-20T12:06:06Z</dcterms:modified>
</cp:coreProperties>
</file>