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65" r:id="rId4"/>
    <p:sldId id="266" r:id="rId5"/>
    <p:sldId id="267" r:id="rId6"/>
    <p:sldId id="264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брось!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стихов: Мелентьева Е.Г.</a:t>
            </a:r>
            <a:endPara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4"/>
            <a:ext cx="3394348" cy="339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00119" y="3396717"/>
            <a:ext cx="832803" cy="369332"/>
          </a:xfrm>
          <a:custGeom>
            <a:avLst/>
            <a:gdLst>
              <a:gd name="connsiteX0" fmla="*/ 0 w 832803"/>
              <a:gd name="connsiteY0" fmla="*/ 0 h 369332"/>
              <a:gd name="connsiteX1" fmla="*/ 832803 w 832803"/>
              <a:gd name="connsiteY1" fmla="*/ 0 h 369332"/>
              <a:gd name="connsiteX2" fmla="*/ 832803 w 832803"/>
              <a:gd name="connsiteY2" fmla="*/ 369332 h 369332"/>
              <a:gd name="connsiteX3" fmla="*/ 0 w 832803"/>
              <a:gd name="connsiteY3" fmla="*/ 369332 h 369332"/>
              <a:gd name="connsiteX4" fmla="*/ 0 w 832803"/>
              <a:gd name="connsiteY4" fmla="*/ 0 h 369332"/>
              <a:gd name="connsiteX0" fmla="*/ 96982 w 832803"/>
              <a:gd name="connsiteY0" fmla="*/ 69272 h 369332"/>
              <a:gd name="connsiteX1" fmla="*/ 832803 w 832803"/>
              <a:gd name="connsiteY1" fmla="*/ 0 h 369332"/>
              <a:gd name="connsiteX2" fmla="*/ 832803 w 832803"/>
              <a:gd name="connsiteY2" fmla="*/ 369332 h 369332"/>
              <a:gd name="connsiteX3" fmla="*/ 0 w 832803"/>
              <a:gd name="connsiteY3" fmla="*/ 369332 h 369332"/>
              <a:gd name="connsiteX4" fmla="*/ 96982 w 832803"/>
              <a:gd name="connsiteY4" fmla="*/ 69272 h 369332"/>
              <a:gd name="connsiteX0" fmla="*/ 180110 w 832803"/>
              <a:gd name="connsiteY0" fmla="*/ 69272 h 369332"/>
              <a:gd name="connsiteX1" fmla="*/ 832803 w 832803"/>
              <a:gd name="connsiteY1" fmla="*/ 0 h 369332"/>
              <a:gd name="connsiteX2" fmla="*/ 832803 w 832803"/>
              <a:gd name="connsiteY2" fmla="*/ 369332 h 369332"/>
              <a:gd name="connsiteX3" fmla="*/ 0 w 832803"/>
              <a:gd name="connsiteY3" fmla="*/ 369332 h 369332"/>
              <a:gd name="connsiteX4" fmla="*/ 180110 w 832803"/>
              <a:gd name="connsiteY4" fmla="*/ 69272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2803" h="369332">
                <a:moveTo>
                  <a:pt x="180110" y="69272"/>
                </a:moveTo>
                <a:lnTo>
                  <a:pt x="832803" y="0"/>
                </a:lnTo>
                <a:lnTo>
                  <a:pt x="832803" y="369332"/>
                </a:lnTo>
                <a:lnTo>
                  <a:pt x="0" y="369332"/>
                </a:lnTo>
                <a:lnTo>
                  <a:pt x="180110" y="69272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 случайно забытая спичка,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началом быть страшной беды!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Спрячьте подальше опасные спички,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в игрушках они не нужны!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16" y="1696148"/>
            <a:ext cx="4925568" cy="468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0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Девочкам хочется так же, как мама,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Вкусно и быстро готовить обед,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газовой печке таится опасность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ей всё равно, кто стоит перед ней!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50" y="1649047"/>
            <a:ext cx="6736299" cy="477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2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игре ты «чудесная мама»,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Сыты</a:t>
            </a:r>
            <a:r>
              <a:rPr lang="ru-RU" sz="2400" b="1" dirty="0">
                <a:latin typeface="Times New Roman"/>
                <a:cs typeface="Times New Roman"/>
              </a:rPr>
              <a:t>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опрятны все куклы твои,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утюжить прекрасные платья,</a:t>
            </a:r>
            <a:r>
              <a:rPr lang="ru-RU" sz="2400" b="1" dirty="0" smtClean="0"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Сгодятся игрушечные утюги!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242304" cy="444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28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6864" cy="16561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бывает, что опасным может быть уютный дом,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старая гирлянда украшает ёлку в нём,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давно уже проводка неисправная была,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у взрослых находились поважней её дела…..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6858828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9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– весёлый праздник,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сказок и чудес,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петарды, фейерверки не для маленьких повес!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инструкции: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«Опасно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Детям в руки не давать!»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давайте будем строго все запреты соблюдать!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56" y="2073275"/>
            <a:ext cx="6723062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2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плакать не пришлось, скажем дружно: «Спички брось!»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87" y="1600200"/>
            <a:ext cx="6850026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58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</TotalTime>
  <Words>52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Взрослым случайно забытая спичка, Может началом быть страшной беды! Спрячьте подальше опасные спички, Детям в игрушках они не нужны!</vt:lpstr>
      <vt:lpstr>Девочкам хочется так же, как мама, Вкусно и быстро готовить обед, Но в газовой печке таится опасность И ей всё равно, кто стоит перед ней!  </vt:lpstr>
      <vt:lpstr>Если в игре ты «чудесная мама»,  Сытыʹ и опрятны все куклы твои, Чтобы утюжить прекрасные платья,  Сгодятся игрушечные утюги! </vt:lpstr>
      <vt:lpstr>А бывает, что опасным может быть уютный дом, если старая гирлянда украшает ёлку в нём,  и давно уже проводка неисправная была,  но у взрослых находились поважней её дела…..  </vt:lpstr>
      <vt:lpstr>Новый год – весёлый праздник,  время сказок и чудес,  но петарды, фейерверки не для маленьких повес! Есть инструкции: «Опасно! Детям в руки не давать!» так давайте будем строго все запреты соблюдать!</vt:lpstr>
      <vt:lpstr>Чтобы плакать не пришлось, скажем дружно: «Спички брось!»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Геннадьевн</dc:creator>
  <cp:lastModifiedBy>Пользователь</cp:lastModifiedBy>
  <cp:revision>12</cp:revision>
  <dcterms:created xsi:type="dcterms:W3CDTF">2014-09-23T10:26:54Z</dcterms:created>
  <dcterms:modified xsi:type="dcterms:W3CDTF">2023-11-20T10:20:23Z</dcterms:modified>
</cp:coreProperties>
</file>