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8708" y="-83504"/>
            <a:ext cx="9222708" cy="694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8" name="AutoShape 2" descr="https://modnica.club/uploads/posts/2021-11/1635988210_1-modnica-club-p-svetlo-sinii-fon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0" name="Picture 4" descr="C:\Users\Лучший сотрудник\Desktop\ТОчка Роста тпрадиции\фото\Screenshot_2023-02-07-16-04-37-22_99c04817c0de5652397fc8b56c3b38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1628800"/>
            <a:ext cx="3028911" cy="33386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5575" y="2392711"/>
            <a:ext cx="776103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Харченко </a:t>
            </a:r>
            <a:r>
              <a:rPr lang="ru-RU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</a:t>
            </a:r>
          </a:p>
          <a:p>
            <a:r>
              <a:rPr lang="ru-RU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руппа №10 </a:t>
            </a:r>
          </a:p>
          <a:p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№26</a:t>
            </a:r>
          </a:p>
          <a:p>
            <a:endParaRPr lang="ru-RU" sz="3200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Номинация: «Семейные традиции»</a:t>
            </a:r>
          </a:p>
          <a:p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ащенко </a:t>
            </a:r>
            <a:r>
              <a:rPr lang="ru-RU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аталья </a:t>
            </a:r>
            <a:r>
              <a:rPr lang="ru-RU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ергеевна</a:t>
            </a:r>
          </a:p>
          <a:p>
            <a:r>
              <a:rPr lang="ru-RU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нструктор по физической культуре</a:t>
            </a:r>
          </a:p>
          <a:p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№26.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4645" y="171586"/>
            <a:ext cx="69674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Спорт, здоровье, я, семья – </a:t>
            </a:r>
          </a:p>
          <a:p>
            <a:pPr algn="ctr"/>
            <a:r>
              <a:rPr lang="ru-RU" sz="36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лучшие друзья</a:t>
            </a:r>
            <a:endParaRPr lang="ru-RU" sz="36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688" y="-42863"/>
            <a:ext cx="9223376" cy="694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8" name="AutoShape 2" descr="https://modnica.club/uploads/posts/2021-11/1635988210_1-modnica-club-p-svetlo-sinii-fon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C:\Users\Лучший сотрудник\Desktop\ТОчка Роста тпрадиции\фото\IMG-20230201-WA00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11660" y="1780924"/>
            <a:ext cx="6120680" cy="459051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42325" y="202187"/>
            <a:ext cx="46440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праздники</a:t>
            </a:r>
            <a:endParaRPr lang="ru-RU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927" y="0"/>
            <a:ext cx="9223376" cy="694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8" name="AutoShape 2" descr="https://modnica.club/uploads/posts/2021-11/1635988210_1-modnica-club-p-svetlo-sinii-fon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Users\Лучший сотрудник\Desktop\ТОчка Роста тпрадиции\фото\IMG-20230201-WA00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96677" y="0"/>
            <a:ext cx="3147323" cy="4088993"/>
          </a:xfrm>
          <a:prstGeom prst="rect">
            <a:avLst/>
          </a:prstGeom>
          <a:noFill/>
        </p:spPr>
      </p:pic>
      <p:pic>
        <p:nvPicPr>
          <p:cNvPr id="16388" name="Picture 4" descr="C:\Users\Лучший сотрудник\Desktop\ТОчка Роста тпрадиции\фото\IMG-20230201-WA00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3205655"/>
            <a:ext cx="4151471" cy="3652345"/>
          </a:xfrm>
          <a:prstGeom prst="rect">
            <a:avLst/>
          </a:prstGeom>
          <a:noFill/>
        </p:spPr>
      </p:pic>
      <p:pic>
        <p:nvPicPr>
          <p:cNvPr id="16386" name="Picture 2" descr="C:\Users\Лучший сотрудник\Desktop\ТОчка Роста тпрадиции\фото\IMG-20230201-WA007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471" y="17327"/>
            <a:ext cx="4353017" cy="35010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923584" y="4005064"/>
            <a:ext cx="207697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Гора Белая</a:t>
            </a:r>
          </a:p>
          <a:p>
            <a:pPr algn="ctr"/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2021 год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53588" y="6381328"/>
            <a:ext cx="44501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</a:t>
            </a:r>
            <a:r>
              <a:rPr lang="ru-RU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агил 2023 год 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97" y="3463148"/>
            <a:ext cx="212410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Река Лайка</a:t>
            </a:r>
          </a:p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зима 2017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9726" cy="694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8" name="AutoShape 2" descr="https://modnica.club/uploads/posts/2021-11/1635988210_1-modnica-club-p-svetlo-sinii-fon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C:\Users\Лучший сотрудник\Desktop\ТОчка Роста тпрадиции\фото\IMG-20230201-WA00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81155" cy="2708920"/>
          </a:xfrm>
          <a:prstGeom prst="rect">
            <a:avLst/>
          </a:prstGeom>
          <a:noFill/>
        </p:spPr>
      </p:pic>
      <p:pic>
        <p:nvPicPr>
          <p:cNvPr id="17412" name="Picture 4" descr="C:\Users\Лучший сотрудник\Desktop\ТОчка Роста тпрадиции\фото\IMG-20230201-WA007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54677" y="3353210"/>
            <a:ext cx="2771800" cy="3628676"/>
          </a:xfrm>
          <a:prstGeom prst="rect">
            <a:avLst/>
          </a:prstGeom>
          <a:noFill/>
        </p:spPr>
      </p:pic>
      <p:pic>
        <p:nvPicPr>
          <p:cNvPr id="9" name="Picture 6" descr="C:\Users\Лучший сотрудник\Desktop\ТОчка Роста тпрадиции\фото\IMG-20230201-WA00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575572"/>
            <a:ext cx="3978264" cy="245447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925722" y="7937"/>
            <a:ext cx="413491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Погружение с аквалангом</a:t>
            </a:r>
          </a:p>
          <a:p>
            <a:pPr algn="ctr"/>
            <a:r>
              <a:rPr lang="ru-RU" sz="28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2007г.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4618614"/>
            <a:ext cx="436869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воздух и вода –</a:t>
            </a:r>
          </a:p>
          <a:p>
            <a:pPr algn="ctr"/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наши лучшие друзья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47875" y="2706878"/>
            <a:ext cx="40896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Черное </a:t>
            </a:r>
            <a:r>
              <a:rPr lang="ru-RU" sz="360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море 2021 г.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5726" y="-111493"/>
            <a:ext cx="9229726" cy="694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8" name="AutoShape 2" descr="https://modnica.club/uploads/posts/2021-11/1635988210_1-modnica-club-p-svetlo-sinii-fon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C:\Users\Лучший сотрудник\Downloads\IMG-20230201-WA00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847968"/>
            <a:ext cx="3923928" cy="4010032"/>
          </a:xfrm>
          <a:prstGeom prst="rect">
            <a:avLst/>
          </a:prstGeom>
          <a:noFill/>
        </p:spPr>
      </p:pic>
      <p:pic>
        <p:nvPicPr>
          <p:cNvPr id="8" name="Picture 5" descr="C:\Users\Лучший сотрудник\Desktop\ТОчка Роста тпрадиции\фото\IMG-20230201-WA00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-1"/>
            <a:ext cx="3995936" cy="473272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06776" y="1916832"/>
            <a:ext cx="37611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Гора Медведь Камень 2022г.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4653136"/>
            <a:ext cx="46590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Мама , </a:t>
            </a:r>
            <a:r>
              <a:rPr lang="ru-RU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мма и Вера на парашюте. </a:t>
            </a:r>
          </a:p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Абхазия 2020 г.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8544" cy="69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8" name="AutoShape 2" descr="https://modnica.club/uploads/posts/2021-11/1635988210_1-modnica-club-p-svetlo-sinii-fon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4" name="Picture 2" descr="C:\Users\Лучший сотрудник\Desktop\ТОчка Роста тпрадиции\фото\IMG-20230201-WA00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69976" y="1077218"/>
            <a:ext cx="5004048" cy="591345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54676" y="0"/>
            <a:ext cx="382803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Болеем за Спартак.</a:t>
            </a:r>
          </a:p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Екатеринбург 2022г.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5606" y="194425"/>
            <a:ext cx="38287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болельщики</a:t>
            </a:r>
            <a:endParaRPr lang="ru-RU" sz="3200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047" y="7937"/>
            <a:ext cx="9229726" cy="694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8" name="AutoShape 2" descr="https://modnica.club/uploads/posts/2021-11/1635988210_1-modnica-club-p-svetlo-sinii-fon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0280" y="586721"/>
            <a:ext cx="90717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Быть здоровым – значит </a:t>
            </a: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Быть счастливым!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6392" y="3789040"/>
            <a:ext cx="763284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25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117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Лучший сотрудник</dc:creator>
  <cp:lastModifiedBy>Лучший сотрудник</cp:lastModifiedBy>
  <cp:revision>14</cp:revision>
  <dcterms:created xsi:type="dcterms:W3CDTF">2023-02-07T10:28:24Z</dcterms:created>
  <dcterms:modified xsi:type="dcterms:W3CDTF">2023-11-20T06:44:24Z</dcterms:modified>
</cp:coreProperties>
</file>