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65" r:id="rId4"/>
    <p:sldId id="256" r:id="rId5"/>
    <p:sldId id="266" r:id="rId6"/>
    <p:sldId id="267" r:id="rId7"/>
    <p:sldId id="257" r:id="rId8"/>
    <p:sldId id="260" r:id="rId9"/>
    <p:sldId id="268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61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035478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659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16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13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0820666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271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82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266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762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7852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316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5971AD0-CAF9-4397-ABAC-EAE03A4C6BE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9A1FADF-A3CE-41FC-9FD6-2B6CBE5566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499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дом карти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9273" y="0"/>
            <a:ext cx="9753600" cy="68199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43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001" y="996288"/>
            <a:ext cx="4855535" cy="4626590"/>
          </a:xfrm>
          <a:prstGeom prst="rect">
            <a:avLst/>
          </a:prstGeom>
        </p:spPr>
      </p:pic>
      <p:pic>
        <p:nvPicPr>
          <p:cNvPr id="3074" name="Picture 2" descr="https://rc-go.ru/images/data/gallery/product_127000_6_15366977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2602" y="409433"/>
            <a:ext cx="5504141" cy="605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8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lisa\Desktop\xmzvu1w3j7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6804" y="159143"/>
            <a:ext cx="9831939" cy="656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560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7972" y="926532"/>
            <a:ext cx="7678163" cy="57541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36181" y="95535"/>
            <a:ext cx="31017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фундамент</a:t>
            </a:r>
            <a:endParaRPr lang="ru-RU" sz="4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177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maam.ru/upload/blogs/detsad-364127-14874221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4334" y="300251"/>
            <a:ext cx="8406897" cy="627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84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1879" y="0"/>
            <a:ext cx="7383440" cy="689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998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0579" y="0"/>
            <a:ext cx="97512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010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5007" y="-31560"/>
            <a:ext cx="8131506" cy="688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429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880391"/>
            <a:ext cx="12192000" cy="489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46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и по запросу дом фундамент стены крыш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5331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110</TotalTime>
  <Words>1</Words>
  <Application>Microsoft Office PowerPoint</Application>
  <PresentationFormat>Произвольный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Crop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strelka.eva@gmail.com</dc:creator>
  <cp:lastModifiedBy>Alisa</cp:lastModifiedBy>
  <cp:revision>10</cp:revision>
  <dcterms:created xsi:type="dcterms:W3CDTF">2019-11-17T18:36:04Z</dcterms:created>
  <dcterms:modified xsi:type="dcterms:W3CDTF">2023-11-21T09:58:59Z</dcterms:modified>
</cp:coreProperties>
</file>