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CF0F-579A-42C7-B971-B2B6C00D8906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3974D-352E-4514-8B87-CBA720EDD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CF0F-579A-42C7-B971-B2B6C00D8906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3974D-352E-4514-8B87-CBA720EDD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CF0F-579A-42C7-B971-B2B6C00D8906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3974D-352E-4514-8B87-CBA720EDD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CF0F-579A-42C7-B971-B2B6C00D8906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3974D-352E-4514-8B87-CBA720EDD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CF0F-579A-42C7-B971-B2B6C00D8906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3974D-352E-4514-8B87-CBA720EDD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CF0F-579A-42C7-B971-B2B6C00D8906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3974D-352E-4514-8B87-CBA720EDD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CF0F-579A-42C7-B971-B2B6C00D8906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3974D-352E-4514-8B87-CBA720EDD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CF0F-579A-42C7-B971-B2B6C00D8906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3974D-352E-4514-8B87-CBA720EDD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CF0F-579A-42C7-B971-B2B6C00D8906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3974D-352E-4514-8B87-CBA720EDD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CF0F-579A-42C7-B971-B2B6C00D8906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3974D-352E-4514-8B87-CBA720EDD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ACF0F-579A-42C7-B971-B2B6C00D8906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3974D-352E-4514-8B87-CBA720EDD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ACF0F-579A-42C7-B971-B2B6C00D8906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A3974D-352E-4514-8B87-CBA720EDD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357214"/>
            <a:ext cx="7772400" cy="3500461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«Организация и проведение трудового воспитания в подготовительной группе»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928934"/>
            <a:ext cx="8286808" cy="3929066"/>
          </a:xfrm>
        </p:spPr>
        <p:txBody>
          <a:bodyPr>
            <a:normAutofit/>
          </a:bodyPr>
          <a:lstStyle/>
          <a:p>
            <a:pPr algn="l"/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высшей категории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Могилевиц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Ю.Б.</a:t>
            </a: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0231020_1615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3357562"/>
            <a:ext cx="4571973" cy="350043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этап – распределение работы между подгруппами в форме игры «Угадай в какой руке»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231024_1655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64706" y="1795051"/>
            <a:ext cx="6179128" cy="484865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этап – организационная беседа.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231024_1552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59879" y="1600200"/>
            <a:ext cx="7112583" cy="533443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этап – коллективный труд по подгруппам.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труд 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1600199"/>
            <a:ext cx="6715171" cy="511515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1357346"/>
            <a:ext cx="8229600" cy="7143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тру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0"/>
            <a:ext cx="7643866" cy="6805759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4305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IV –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подведение итогов работы, поощрение.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231024_1722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8954" y="1928812"/>
            <a:ext cx="6607756" cy="495581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«Дайте детям радость труда. Эта радость 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ему несет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успех, осознание своей умелости и значимости выполняемой работы, возможность доставлять радость другим».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В.А.Сухомлинский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358089"/>
            <a:ext cx="8229600" cy="714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81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«Организация и проведение трудового воспитания в подготовительной группе»</vt:lpstr>
      <vt:lpstr>I этап – распределение работы между подгруппами в форме игры «Угадай в какой руке»</vt:lpstr>
      <vt:lpstr>II этап – организационная беседа.</vt:lpstr>
      <vt:lpstr>III этап – коллективный труд по подгруппам.</vt:lpstr>
      <vt:lpstr>Слайд 5</vt:lpstr>
      <vt:lpstr>IV – подведение итогов работы, поощрение.</vt:lpstr>
      <vt:lpstr>«Дайте детям радость труда. Эта радость ему несет успех, осознание своей умелости и значимости выполняемой работы, возможность доставлять радость другим».  В.А.Сухомлинский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«Организация и проведение трудового воспитания в подготовительной группе»</dc:title>
  <dc:creator>DNS-PC</dc:creator>
  <cp:lastModifiedBy>DNS-PC</cp:lastModifiedBy>
  <cp:revision>13</cp:revision>
  <dcterms:created xsi:type="dcterms:W3CDTF">2023-10-24T09:22:57Z</dcterms:created>
  <dcterms:modified xsi:type="dcterms:W3CDTF">2023-11-21T08:01:46Z</dcterms:modified>
</cp:coreProperties>
</file>