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6" r:id="rId2"/>
    <p:sldId id="278" r:id="rId3"/>
    <p:sldId id="279" r:id="rId4"/>
    <p:sldId id="258" r:id="rId5"/>
    <p:sldId id="259" r:id="rId6"/>
    <p:sldId id="260" r:id="rId7"/>
    <p:sldId id="269" r:id="rId8"/>
    <p:sldId id="270" r:id="rId9"/>
    <p:sldId id="271" r:id="rId10"/>
    <p:sldId id="261" r:id="rId11"/>
    <p:sldId id="262" r:id="rId12"/>
    <p:sldId id="263" r:id="rId13"/>
    <p:sldId id="264" r:id="rId14"/>
    <p:sldId id="274" r:id="rId15"/>
    <p:sldId id="265" r:id="rId16"/>
    <p:sldId id="266" r:id="rId17"/>
    <p:sldId id="282" r:id="rId18"/>
    <p:sldId id="267" r:id="rId19"/>
    <p:sldId id="280" r:id="rId20"/>
    <p:sldId id="268" r:id="rId21"/>
    <p:sldId id="281" r:id="rId22"/>
    <p:sldId id="272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60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71782-3CF4-4A5A-9C95-7B04CC166FB7}" type="datetimeFigureOut">
              <a:rPr lang="ru-RU" smtClean="0"/>
              <a:pPr/>
              <a:t>ср 06.09.23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972A9-35D9-4404-BA2D-0FB554B54C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71782-3CF4-4A5A-9C95-7B04CC166FB7}" type="datetimeFigureOut">
              <a:rPr lang="ru-RU" smtClean="0"/>
              <a:pPr/>
              <a:t>ср 06.09.23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972A9-35D9-4404-BA2D-0FB554B54C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71782-3CF4-4A5A-9C95-7B04CC166FB7}" type="datetimeFigureOut">
              <a:rPr lang="ru-RU" smtClean="0"/>
              <a:pPr/>
              <a:t>ср 06.09.23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972A9-35D9-4404-BA2D-0FB554B54C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71782-3CF4-4A5A-9C95-7B04CC166FB7}" type="datetimeFigureOut">
              <a:rPr lang="ru-RU" smtClean="0"/>
              <a:pPr/>
              <a:t>ср 06.09.23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972A9-35D9-4404-BA2D-0FB554B54C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71782-3CF4-4A5A-9C95-7B04CC166FB7}" type="datetimeFigureOut">
              <a:rPr lang="ru-RU" smtClean="0"/>
              <a:pPr/>
              <a:t>ср 06.09.23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972A9-35D9-4404-BA2D-0FB554B54C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71782-3CF4-4A5A-9C95-7B04CC166FB7}" type="datetimeFigureOut">
              <a:rPr lang="ru-RU" smtClean="0"/>
              <a:pPr/>
              <a:t>ср 06.09.23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972A9-35D9-4404-BA2D-0FB554B54C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71782-3CF4-4A5A-9C95-7B04CC166FB7}" type="datetimeFigureOut">
              <a:rPr lang="ru-RU" smtClean="0"/>
              <a:pPr/>
              <a:t>ср 06.09.23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972A9-35D9-4404-BA2D-0FB554B54C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71782-3CF4-4A5A-9C95-7B04CC166FB7}" type="datetimeFigureOut">
              <a:rPr lang="ru-RU" smtClean="0"/>
              <a:pPr/>
              <a:t>ср 06.09.23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972A9-35D9-4404-BA2D-0FB554B54C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71782-3CF4-4A5A-9C95-7B04CC166FB7}" type="datetimeFigureOut">
              <a:rPr lang="ru-RU" smtClean="0"/>
              <a:pPr/>
              <a:t>ср 06.09.23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972A9-35D9-4404-BA2D-0FB554B54C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71782-3CF4-4A5A-9C95-7B04CC166FB7}" type="datetimeFigureOut">
              <a:rPr lang="ru-RU" smtClean="0"/>
              <a:pPr/>
              <a:t>ср 06.09.23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972A9-35D9-4404-BA2D-0FB554B54C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71782-3CF4-4A5A-9C95-7B04CC166FB7}" type="datetimeFigureOut">
              <a:rPr lang="ru-RU" smtClean="0"/>
              <a:pPr/>
              <a:t>ср 06.09.23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972A9-35D9-4404-BA2D-0FB554B54C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6B71782-3CF4-4A5A-9C95-7B04CC166FB7}" type="datetimeFigureOut">
              <a:rPr lang="ru-RU" smtClean="0"/>
              <a:pPr/>
              <a:t>ср 06.09.23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C6972A9-35D9-4404-BA2D-0FB554B54C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5256213" y="5394325"/>
            <a:ext cx="3887787" cy="1058863"/>
          </a:xfrm>
        </p:spPr>
        <p:txBody>
          <a:bodyPr>
            <a:noAutofit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воспитатель МКДОУ БГО ЦРР детский сад №11 Мишукова Наталья Алексеевна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708920"/>
            <a:ext cx="4641019" cy="4022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95536" y="404664"/>
            <a:ext cx="8373616" cy="2448272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rmAutofit fontScale="82500" lnSpcReduction="20000"/>
          </a:bodyPr>
          <a:lstStyle/>
          <a:p>
            <a:pPr marL="182880" marR="0" lvl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28000"/>
              <a:tabLst/>
              <a:defRPr/>
            </a:pPr>
            <a:br>
              <a:rPr kumimoji="0" lang="ru-RU" sz="12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lang="ru-RU" sz="53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+mj-ea"/>
                <a:cs typeface="Times New Roman" pitchFamily="18" charset="0"/>
              </a:rPr>
              <a:t>Познавательный</a:t>
            </a:r>
            <a:r>
              <a:rPr kumimoji="0" lang="ru-RU" sz="5300" i="0" u="none" strike="noStrike" kern="1200" normalizeH="0" baseline="0" noProof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проект образовательной деятельности в условиях ДОУ .</a:t>
            </a:r>
            <a:br>
              <a:rPr kumimoji="0" lang="ru-RU" sz="5300" i="0" u="none" strike="noStrike" kern="1200" normalizeH="0" baseline="0" noProof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5300" i="0" u="none" strike="noStrike" kern="1200" normalizeH="0" baseline="0" noProof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«Синичкин</a:t>
            </a:r>
            <a:r>
              <a:rPr kumimoji="0" lang="ru-RU" sz="5300" i="0" u="none" strike="noStrike" kern="1200" normalizeH="0" noProof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день</a:t>
            </a:r>
            <a:r>
              <a:rPr kumimoji="0" lang="ru-RU" sz="5300" i="0" u="none" strike="noStrike" kern="1200" normalizeH="0" baseline="0" noProof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36496257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16632"/>
            <a:ext cx="8964488" cy="6552728"/>
          </a:xfrm>
        </p:spPr>
        <p:txBody>
          <a:bodyPr>
            <a:no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направления реализации проекта</a:t>
            </a:r>
          </a:p>
          <a:p>
            <a:pPr marL="4572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Социально – коммуникативное развитие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Проведение дидактических игр, проведение пальчиковой игры «Птицы», развешивание кормушек.</a:t>
            </a:r>
          </a:p>
          <a:p>
            <a:pPr marL="4572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Речевое развитие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Описание зимующих птиц, рассказывание       о птицах;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чтение художественной литературы, отгадывание загадок о птицах.</a:t>
            </a:r>
          </a:p>
          <a:p>
            <a:pPr marL="4572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Познавательное развитие.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Беседы: «Зимующие птицы», История возникновения праздника «Синичкин день», наблюдения на прогулке за птицами, рассматривание фотографий, иллюстраций, картинок, тематических альбомов по данной теме; просмотр презентации « Зимующие птицы»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Художественно – эстетическое развитие.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 синички из бумаги, рисование птиц, изготовление стен газеты.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Физическое развитие.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Подвижные игры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3605588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0"/>
            <a:ext cx="7632848" cy="5949280"/>
          </a:xfrm>
        </p:spPr>
        <p:txBody>
          <a:bodyPr>
            <a:normAutofit/>
          </a:bodyPr>
          <a:lstStyle/>
          <a:p>
            <a:r>
              <a:rPr lang="ru-RU" b="1" dirty="0"/>
              <a:t>                          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проекта.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этап.  Подготовительный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1. Подбор и изучение материалов по данной теме.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2. Разработка паспорта проекта.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3. Составление комплексно - тематического планирования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образовательной работы.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4. Подбор дидактических игр.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5. Обсуждения с родителями вопросов по внедрению проекта.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7144251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476672"/>
            <a:ext cx="6860232" cy="331236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этап.  Разработка проекта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развивающую среду в группе: подобрать материалы необходимый для 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бесед, отгадывания загадок, атрибуты для сюжетно-ролевых, подвижных, дидактических игр, иллюстрированный материал, художественную литературу по теме проекта. 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53694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88640"/>
            <a:ext cx="8208912" cy="6480720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этап.  Практическая часть, выполнение проекта:</a:t>
            </a:r>
            <a:endParaRPr lang="ru-RU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и беседа по содержанию  рассказа «Появились синички» (автор Г. </a:t>
            </a:r>
            <a:r>
              <a:rPr lang="ru-RU" sz="2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Скребицкий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В. Чаплина) </a:t>
            </a:r>
          </a:p>
          <a:p>
            <a:pPr marL="45720" indent="0">
              <a:buNone/>
            </a:pP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Отгадывание загадок по теме;</a:t>
            </a:r>
          </a:p>
          <a:p>
            <a:pPr marL="45720" indent="0">
              <a:buNone/>
            </a:pP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рассказа о синице по серии сюжетных картин Дидактическое упражнение «Накорми»; </a:t>
            </a:r>
          </a:p>
          <a:p>
            <a:pPr marL="45720" indent="0">
              <a:buNone/>
            </a:pP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Беседы: «Зимующие птицы», История возникновения праздника «Синичкин день». Рассматривание фотографий, иллюстраций, картинок,</a:t>
            </a:r>
          </a:p>
          <a:p>
            <a:pPr marL="45720" indent="0">
              <a:buNone/>
            </a:pP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на внимание «Какой птички не стало? »;</a:t>
            </a:r>
          </a:p>
          <a:p>
            <a:pPr marL="45720" indent="0">
              <a:buNone/>
            </a:pP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Пальчиковое упражнение «Дятел». Подвижные игры: “Перелет птиц”, “Воробушки и автомобиль». Сюжетно-ролевые игры: “Лесная школа”, “Больница птиц”. Вывешивание кормушек на участке. Наблюдение за поведением синичек во время прогулки. Кормление птиц. Конструирование синички из бумаги; Рисование птиц.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8204330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404664"/>
            <a:ext cx="4176464" cy="313234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3284984"/>
            <a:ext cx="4163643" cy="3122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8132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692696"/>
            <a:ext cx="6932240" cy="316835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sz="2400" b="1" dirty="0"/>
              <a:t> 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родителей.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Заучивание стихотворения с детьми по заданию воспитателя. Изготовление атрибутики к подвижной игре «Перелёт птиц» и кормушек. Наблюдение за поведением синичек во время прогулки. Кормление птиц. Изготовление стен газеты. Участие в празднике.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9627" y="3331545"/>
            <a:ext cx="4716016" cy="3537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9559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764704"/>
            <a:ext cx="7004248" cy="3441536"/>
          </a:xfrm>
        </p:spPr>
        <p:txBody>
          <a:bodyPr>
            <a:no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воспитателей.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Совместное с родителями проведение конкурса на лучшее чтение стихотворения «Синица»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Придумывание слов-действий, слов-признаков о синице;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Загадка-описание о синице.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игры: “Поломанные слова”, “Что за птица? ”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Проведение праздника. « День синицы»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1468957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26" y="0"/>
            <a:ext cx="4572000" cy="3429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429000"/>
            <a:ext cx="4572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030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332656"/>
            <a:ext cx="8064896" cy="6192688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детей.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конкурсе на лучшее чтение стихотворения  «Синица»</a:t>
            </a:r>
          </a:p>
          <a:p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Пересказывание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рассказа о синице, составленного коллективно совместно с логопедом;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Отвечают на вопросы по содержанию рассказа «Появились синички» (Г.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Скребицкий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В. Чаплина)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Пересказывают содержание рассказа.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Участвуют во всех играх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 за поведением синичек во время прогулки;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Кормление птиц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 синички из бумаги, рисование птиц. Принятие участия в празднике.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47691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836712"/>
            <a:ext cx="7200800" cy="5400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678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908720"/>
            <a:ext cx="885698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itchFamily="18" charset="0"/>
              </a:rPr>
              <a:t>Продолжительность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краткосрочный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Участники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дети средней группы №2 воспитатели, музыкальный руководитель, родители.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Направления развития и образования средней группы №2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-Социально-коммуникативное развитие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-Познавательное развитие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-Речевое развитие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-Художественно-эстетическое развитие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-Физическое развитие</a:t>
            </a:r>
          </a:p>
          <a:p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54999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584" y="692696"/>
            <a:ext cx="6716216" cy="3513544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этап Заключительный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 презентации для родителей и детей. Праздник  « Наши друзья птицы»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1351" y="3356992"/>
            <a:ext cx="4283968" cy="32129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132856"/>
            <a:ext cx="4158208" cy="3118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1149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242646"/>
            <a:ext cx="4632515" cy="347438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3023574"/>
            <a:ext cx="4608512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1253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r>
              <a:rPr lang="ru-RU" b="1" dirty="0"/>
              <a:t>          </a:t>
            </a:r>
          </a:p>
          <a:p>
            <a:pPr marL="45720" indent="0">
              <a:buNone/>
            </a:pPr>
            <a:endParaRPr lang="ru-RU" b="1" dirty="0"/>
          </a:p>
          <a:p>
            <a:pPr marL="45720" indent="0">
              <a:buNone/>
            </a:pPr>
            <a:endParaRPr lang="ru-RU" b="1" dirty="0"/>
          </a:p>
          <a:p>
            <a:pPr marL="4572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</a:p>
          <a:p>
            <a:pPr marL="45720" indent="0">
              <a:buNone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Спасибо за внимание.</a:t>
            </a:r>
          </a:p>
        </p:txBody>
      </p:sp>
    </p:spTree>
    <p:extLst>
      <p:ext uri="{BB962C8B-B14F-4D97-AF65-F5344CB8AC3E}">
        <p14:creationId xmlns:p14="http://schemas.microsoft.com/office/powerpoint/2010/main" val="3586791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548681"/>
            <a:ext cx="8400912" cy="30385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Актуальность темы: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Проблема: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воспитанников недостаточно знаний о всероссийском празднике «Синичкин день»; пробудить доброе отношение к птицам, помочь увидеть те трудности, которые испытывают птицы зимой, прививать любовь к родной природе.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764705"/>
            <a:ext cx="6174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95182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584" y="188640"/>
            <a:ext cx="6716216" cy="4017600"/>
          </a:xfrm>
        </p:spPr>
        <p:txBody>
          <a:bodyPr/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Расширить знания детей о всероссийских праздниках. Вызывать интерес к природе, формировать  бережное  отношения к  ней. Развивать эмоциональную сферу, толерантность, Активизировать познавательную и речевую деятельность.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3140967"/>
            <a:ext cx="4617394" cy="3294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7163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16632"/>
            <a:ext cx="8280920" cy="6741368"/>
          </a:xfrm>
        </p:spPr>
        <p:txBody>
          <a:bodyPr>
            <a:no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детей с историей праздника « День Синички»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Расширить представления детей о зимующих и перелётных птицах;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заботливое отношение и интерес к зимующим птицам,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желание помогать им в трудных зимних условиях, вести регулярную подкормку;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познавательную активность, самостоятельность, умение рассуждать, делать умозаключения;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Расширить и активизировать словарный запас, грамматическую сторону речи по теме;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Взаимодействие, с родителями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1288691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332656"/>
            <a:ext cx="6860232" cy="4320480"/>
          </a:xfrm>
        </p:spPr>
        <p:txBody>
          <a:bodyPr/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Итоговое мероприятие: праздник.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Предполагаемый результат: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Знание детей о всероссийском  празднике «Синичкин день». Расширить представление детей о перелетных, кочующих и зимующих птицах их сходстве, отличии,  и  практической пользе их в природе. Польза человека, необходимость заботы в зимнее время. Проявить сочувствие, сострадание, милосердие к окружающей природе.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861048"/>
            <a:ext cx="4142409" cy="2815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71521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16632"/>
            <a:ext cx="4752528" cy="3564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1520" y="4221087"/>
            <a:ext cx="43776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Кто без нот и без свирели  </a:t>
            </a:r>
            <a:br>
              <a:rPr lang="ru-RU" sz="2400" dirty="0"/>
            </a:br>
            <a:r>
              <a:rPr lang="ru-RU" sz="2400" dirty="0"/>
              <a:t>Лучше всех выводит трели,</a:t>
            </a:r>
            <a:br>
              <a:rPr lang="ru-RU" sz="2400" dirty="0"/>
            </a:br>
            <a:r>
              <a:rPr lang="ru-RU" sz="2400" dirty="0"/>
              <a:t>голосистее, </a:t>
            </a:r>
            <a:r>
              <a:rPr lang="ru-RU" sz="2400" dirty="0" err="1"/>
              <a:t>нежней</a:t>
            </a:r>
            <a:r>
              <a:rPr lang="ru-RU" sz="2400" dirty="0"/>
              <a:t>?</a:t>
            </a:r>
          </a:p>
          <a:p>
            <a:r>
              <a:rPr lang="ru-RU" sz="2400" dirty="0"/>
              <a:t>Кто же это?...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3730143"/>
            <a:ext cx="3977248" cy="2979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7922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4" name="Picture 8" descr="http://rushkolnik.ru/tw_files2/urls_3/102/d-101512/img1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645" y="116632"/>
            <a:ext cx="4825403" cy="3619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01653" y="4063167"/>
            <a:ext cx="399593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Что за чудо?- На березе </a:t>
            </a:r>
          </a:p>
          <a:p>
            <a:r>
              <a:rPr lang="ru-RU" sz="2800" dirty="0"/>
              <a:t>Стынут лапы на морозе.</a:t>
            </a:r>
            <a:br>
              <a:rPr lang="ru-RU" sz="2800" dirty="0"/>
            </a:br>
            <a:r>
              <a:rPr lang="ru-RU" sz="2800" dirty="0"/>
              <a:t>У сосны и ели. </a:t>
            </a:r>
          </a:p>
          <a:p>
            <a:r>
              <a:rPr lang="ru-RU" sz="2800" dirty="0"/>
              <a:t>Яблоки поспели.  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2708920"/>
            <a:ext cx="3960440" cy="3821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8289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95572"/>
            <a:ext cx="4539348" cy="340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3789040"/>
            <a:ext cx="66064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Ходит в красной тюбетейке,</a:t>
            </a:r>
          </a:p>
          <a:p>
            <a:r>
              <a:rPr lang="ru-RU" dirty="0"/>
              <a:t>И сидит не на скамейке, </a:t>
            </a:r>
          </a:p>
          <a:p>
            <a:r>
              <a:rPr lang="ru-RU" dirty="0"/>
              <a:t>А на дереве в лесу,</a:t>
            </a:r>
          </a:p>
          <a:p>
            <a:r>
              <a:rPr lang="ru-RU" dirty="0"/>
              <a:t>И почти что навесу.</a:t>
            </a:r>
          </a:p>
          <a:p>
            <a:r>
              <a:rPr lang="ru-RU" dirty="0"/>
              <a:t>Постучит, букашку схватит</a:t>
            </a:r>
          </a:p>
          <a:p>
            <a:r>
              <a:rPr lang="ru-RU" dirty="0"/>
              <a:t>Знаменитый "доктор" 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0868" y="3645024"/>
            <a:ext cx="4173620" cy="3126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2686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391</TotalTime>
  <Words>868</Words>
  <Application>Microsoft Office PowerPoint</Application>
  <PresentationFormat>Экран (4:3)</PresentationFormat>
  <Paragraphs>86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Calibri</vt:lpstr>
      <vt:lpstr>Georgia</vt:lpstr>
      <vt:lpstr>Times New Roman</vt:lpstr>
      <vt:lpstr>Trebuchet MS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</dc:creator>
  <cp:lastModifiedBy>Михаил</cp:lastModifiedBy>
  <cp:revision>26</cp:revision>
  <dcterms:created xsi:type="dcterms:W3CDTF">2016-06-01T20:51:48Z</dcterms:created>
  <dcterms:modified xsi:type="dcterms:W3CDTF">2023-09-06T06:08:49Z</dcterms:modified>
</cp:coreProperties>
</file>