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1" r:id="rId2"/>
    <p:sldId id="283" r:id="rId3"/>
    <p:sldId id="282" r:id="rId4"/>
    <p:sldId id="274" r:id="rId5"/>
    <p:sldId id="275" r:id="rId6"/>
    <p:sldId id="276" r:id="rId7"/>
    <p:sldId id="277" r:id="rId8"/>
    <p:sldId id="278" r:id="rId9"/>
    <p:sldId id="257" r:id="rId10"/>
    <p:sldId id="271" r:id="rId11"/>
    <p:sldId id="272" r:id="rId12"/>
    <p:sldId id="259" r:id="rId13"/>
    <p:sldId id="284" r:id="rId14"/>
    <p:sldId id="285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26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4638" autoAdjust="0"/>
  </p:normalViewPr>
  <p:slideViewPr>
    <p:cSldViewPr>
      <p:cViewPr>
        <p:scale>
          <a:sx n="73" d="100"/>
          <a:sy n="73" d="100"/>
        </p:scale>
        <p:origin x="-10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29031-5C50-4253-8C22-4CE6E330CCFE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62479-08A9-47BF-9BAA-D14BD33F8B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3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62479-08A9-47BF-9BAA-D14BD33F8B3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Озерная средняя школа № 9,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село Черное Озеро, ул. Советская д.34.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3528392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«Сказка о царе Салтане, о сыне его славном и могучем богатыре князе Гвидоне Салтановиче и о прекрасной царевне Лебеди 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522920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Корж Наталья Сергеевна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555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       Надежда Осиповна и</a:t>
            </a:r>
            <a:br>
              <a:rPr lang="ru-RU" sz="4000"/>
            </a:br>
            <a:r>
              <a:rPr lang="ru-RU" sz="4000"/>
              <a:t>                   Сергей Львович Пушкины.</a:t>
            </a:r>
          </a:p>
        </p:txBody>
      </p:sp>
      <p:pic>
        <p:nvPicPr>
          <p:cNvPr id="140295" name="Picture 7" descr="pushkin_s_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4800600" y="1676400"/>
            <a:ext cx="4114800" cy="4876800"/>
          </a:xfrm>
          <a:noFill/>
          <a:ln/>
        </p:spPr>
      </p:pic>
      <p:pic>
        <p:nvPicPr>
          <p:cNvPr id="140296" name="Picture 8" descr="pushkina_n_o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676400"/>
            <a:ext cx="4191000" cy="48768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       Бабушка Мария Алексеевна. </a:t>
            </a:r>
            <a:br>
              <a:rPr lang="ru-RU" sz="4000"/>
            </a:br>
            <a:r>
              <a:rPr lang="ru-RU" sz="4000"/>
              <a:t>                     Няня Арина Родионовна.</a:t>
            </a:r>
          </a:p>
        </p:txBody>
      </p:sp>
      <p:pic>
        <p:nvPicPr>
          <p:cNvPr id="364551" name="Picture 7" descr="Безымянны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>
          <a:xfrm>
            <a:off x="685800" y="1752600"/>
            <a:ext cx="4114800" cy="4953000"/>
          </a:xfrm>
          <a:noFill/>
          <a:ln/>
        </p:spPr>
      </p:pic>
      <p:pic>
        <p:nvPicPr>
          <p:cNvPr id="364552" name="Picture 8" descr="ari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>
          <a:xfrm>
            <a:off x="5181600" y="1752600"/>
            <a:ext cx="3810000" cy="49530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225668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А.С.Пушкин «Сказка о царе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Салтане,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сыне его славном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могучем богатыре князе Гвидоне  Салтановиче и о прекрасной царевне Лебеди»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lit.govuadocs.com.ua/tw_files2/urls_154/89/d-88216/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450059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46085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царь выбрал третью сестрицу?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Речь последней по всему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Полюбилася ему.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«Здравствуй, красная девица, 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Говорит он, - будь царица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роди богатыря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Мне к исходу сентября»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640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царю пришлось проститься с женой?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те поры война была.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Царь Салтан, с женой простяся,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добра коня садяся,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Ей наказывал себя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Поберечь, его любя.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80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3204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Кого родила царица?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Наступает срок родин;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Сына Бог им дал в аршин.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321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текст письма послали с гонцом царю?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«Родила царица в ночь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то сына, не то дочь;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мышонка, не лягушку,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неведому зверюшку»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982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 указание дал гонцу царь?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«Ждать царёва возвращенья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законного решенья»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80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изменили настоящий приказ?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привёз гонец хмельной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тот же день приказ такой: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«Царь велит своим боярам,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Времени не тратя даром,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царицу и приплод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Тайно бросить в бездну вод»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044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чувствовали мать и сын себя в неволе?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Туча по небу идёт,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Бочка по морю плывёт.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Словно горькая вдовица,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Плачет, бьется в ней царица;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растёт ребенок там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по дням, а по часам.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89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32656"/>
            <a:ext cx="7772400" cy="511256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хочет разговаривать,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Тот должен выговаривать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правильно и внятно,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было всем понятно.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будем разговаривать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будем выговаривать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правильно и внятно, 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было всем понятно.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063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чём просило дитя волну?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губи ты нашу душу: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Выплесни ты нас на сушу!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39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 оказались мать и сын после спасения?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Мать и сын теперь на воле;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Видят холм в широком поле,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Море синее кругом,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Дуб зеленый над холмом.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78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чем подумал сын выйдя на волю?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Сын подумал: добрый ужин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Был бы нам, однако, нужен.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47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Кого увидел царевич на море?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Бьется лебедь средь зыбей,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Коршун носится над ней.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450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аградила царевна Лебедь Гвидона за свое спасение?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Видит город он большой,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Стены с частыми зубцами,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за белыми стенами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Блещут маковки церквей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святых монастырей.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7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раз и в кого превращался князь Гвидон?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1. комар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Лебедь князю: «Вот в чем горе!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Ну, послушай: хочешь в море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Полететь за кораблем?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Будь же, князь, ты комаром»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127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2. Муха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Вот опять она его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Вмиг обрызгала всего: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муху князь оборотился,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Полетел и опустился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Между моря и небес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корабль-и в щель залез.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365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 Шмель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опять она его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Вмиг обрызгала всего.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Тут он очень уменьшился,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Шмелем князь оборотился.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8135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каких трех чудесах говорится в сказке?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Белка;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33 богатыря;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Царевна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36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Царь Салтан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добрый и справедливый, щедрый и очень доверчивый. Он с легкостью верит письму гонца, однако мудро приказывает ничего не решать до своего возвращения. Вновь обретя жену и сына, царь гневается на ткачиху, повариху и сватью бабу Бабариху, но искренне прощает их и отпускает домой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22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Эпиграф урока…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671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«Сказка ложь, да в ней намек, добрым молодцам урок…»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806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Князь Гвидон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сын царя Салтана, прекрасный, сильный, смелый и отважный юноша. Он спас царевну Лебедь от коршуна, справедливо правит в городе на острове Буяне, гостеприимно встречает проплывающих мимо купцов. За свои хорошие качества и добрые поступки о получает награду: чудесную белку, дружину из тридцати трех богатырей и прекрасную невесту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270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Царевна Лебедь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прекрасная и мудрая волшебница. Спасенная Гвидоном от злого коршуна, она помогает князю советом и волшебством, а затем становится его женой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27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Самое интересное задание…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Самая трудная работа на уроке…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хочу узнать 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«Сказка о рыбаке и рыбке»</a:t>
            </a:r>
          </a:p>
        </p:txBody>
      </p:sp>
      <p:pic>
        <p:nvPicPr>
          <p:cNvPr id="35861" name="Picture 21" descr="ilpsh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395536" y="1447800"/>
            <a:ext cx="5688632" cy="4953000"/>
          </a:xfrm>
          <a:noFill/>
          <a:ln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 </a:t>
            </a:r>
            <a:r>
              <a:rPr lang="ru-RU"/>
              <a:t>«Сказка о золотом петушке»</a:t>
            </a:r>
          </a:p>
        </p:txBody>
      </p:sp>
      <p:pic>
        <p:nvPicPr>
          <p:cNvPr id="39946" name="Picture 10" descr="золотой петух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>
          <a:xfrm>
            <a:off x="467544" y="1219200"/>
            <a:ext cx="5328592" cy="5410200"/>
          </a:xfrm>
          <a:noFill/>
          <a:ln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/>
              <a:t>   «Сказка о попе и  </a:t>
            </a:r>
            <a:br>
              <a:rPr lang="ru-RU" sz="3600"/>
            </a:br>
            <a:r>
              <a:rPr lang="ru-RU" sz="3600"/>
              <a:t>               о работнике его Балде» </a:t>
            </a:r>
          </a:p>
        </p:txBody>
      </p:sp>
      <p:pic>
        <p:nvPicPr>
          <p:cNvPr id="41990" name="Picture 6" descr="ilpsh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611560" y="1556792"/>
            <a:ext cx="4968552" cy="4953000"/>
          </a:xfrm>
          <a:noFill/>
          <a:ln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600" dirty="0"/>
              <a:t> «Сказка о мёртвой царевне</a:t>
            </a:r>
            <a:br>
              <a:rPr lang="ru-RU" sz="3600" dirty="0"/>
            </a:br>
            <a:r>
              <a:rPr lang="ru-RU" sz="3600" dirty="0"/>
              <a:t>                        и семи богатырях»</a:t>
            </a:r>
          </a:p>
        </p:txBody>
      </p:sp>
      <p:pic>
        <p:nvPicPr>
          <p:cNvPr id="44044" name="Picture 12" descr="ilpsh0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>
          <a:xfrm>
            <a:off x="683568" y="1524000"/>
            <a:ext cx="4968552" cy="5106988"/>
          </a:xfrm>
          <a:noFill/>
          <a:ln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0" name="Picture 6" descr="три девиц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>
          <a:xfrm>
            <a:off x="179512" y="188640"/>
            <a:ext cx="8784976" cy="6480720"/>
          </a:xfrm>
          <a:noFill/>
          <a:ln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4294967295"/>
          </p:nvPr>
        </p:nvSpPr>
        <p:spPr>
          <a:xfrm>
            <a:off x="428596" y="1500174"/>
            <a:ext cx="4143404" cy="462598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elitsy.s3.amazonaws.com/media/src/d8/eb/d8eb555f0b574179a8cbf5d0fd028c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00174"/>
            <a:ext cx="4680520" cy="516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231</Words>
  <Application>Microsoft Office PowerPoint</Application>
  <PresentationFormat>Экран (4:3)</PresentationFormat>
  <Paragraphs>39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Муниципальное бюджетное общеобразовательное учреждение Озерная средняя школа № 9,  село Черное Озеро, ул. Советская д.34.</vt:lpstr>
      <vt:lpstr>Презентация PowerPoint</vt:lpstr>
      <vt:lpstr>Эпиграф урока…</vt:lpstr>
      <vt:lpstr>  «Сказка о рыбаке и рыбке»</vt:lpstr>
      <vt:lpstr> «Сказка о золотом петушке»</vt:lpstr>
      <vt:lpstr>   «Сказка о попе и                  о работнике его Балде» </vt:lpstr>
      <vt:lpstr> «Сказка о мёртвой царевне                         и семи богатырях»</vt:lpstr>
      <vt:lpstr>Презентация PowerPoint</vt:lpstr>
      <vt:lpstr>Александр Сергеевич Пушкин</vt:lpstr>
      <vt:lpstr>       Надежда Осиповна и                    Сергей Львович Пушкины.</vt:lpstr>
      <vt:lpstr>       Бабушка Мария Алексеевна.                       Няня Арина Родионовна.</vt:lpstr>
      <vt:lpstr>А.С.Пушкин «Сказка о царе Салтане, о сыне его славном и могучем богатыре князе Гвидоне  Салтановиче и о прекрасной царевне Лебеди»</vt:lpstr>
      <vt:lpstr>Почему царь выбрал третью сестрицу? Речь последней по всему Полюбилася ему. «Здравствуй, красная девица, - Говорит он, - будь царица И роди богатыря Мне к исходу сентября» </vt:lpstr>
      <vt:lpstr>Почему царю пришлось проститься с женой? В те поры война была. Царь Салтан, с женой простяся, На добра коня садяся,  Ей наказывал себя Поберечь, его любя. </vt:lpstr>
      <vt:lpstr>Кого родила царица? Наступает срок родин; Сына Бог им дал в аршин.</vt:lpstr>
      <vt:lpstr>Какой текст письма послали с гонцом царю? «Родила царица в ночь Не то сына, не то дочь; Не мышонка, не лягушку, А неведому зверюшку»</vt:lpstr>
      <vt:lpstr>Какое указание дал гонцу царь? «Ждать царёва возвращенья Для законного решенья»</vt:lpstr>
      <vt:lpstr>Как изменили настоящий приказ? И привёз гонец хмельной В тот же день приказ такой: «Царь велит своим боярам, Времени не тратя даром, И царицу и приплод Тайно бросить в бездну вод»</vt:lpstr>
      <vt:lpstr>Как чувствовали мать и сын себя в неволе? Туча по небу идёт, Бочка по морю плывёт. Словно горькая вдовица, Плачет, бьется в ней царица; И растёт ребенок там Не по дням, а по часам. </vt:lpstr>
      <vt:lpstr>О чём просило дитя волну? Не губи ты нашу душу: Выплесни ты нас на сушу! </vt:lpstr>
      <vt:lpstr>Где оказались мать и сын после спасения? Мать и сын теперь на воле; Видят холм в широком поле, Море синее кругом,  Дуб зеленый над холмом. </vt:lpstr>
      <vt:lpstr>О чем подумал сын выйдя на волю? Сын подумал: добрый ужин Был бы нам, однако, нужен.</vt:lpstr>
      <vt:lpstr>Кого увидел царевич на море? Бьется лебедь средь зыбей,  Коршун носится над ней.</vt:lpstr>
      <vt:lpstr>Как наградила царевна Лебедь Гвидона за свое спасение? Видит город он большой, Стены с частыми зубцами, И за белыми стенами Блещут маковки церквей И святых монастырей.</vt:lpstr>
      <vt:lpstr>Сколько раз и в кого превращался князь Гвидон? 1. комар Лебедь князю: «Вот в чем горе! Ну, послушай: хочешь в море Полететь за кораблем? Будь же, князь, ты комаром» </vt:lpstr>
      <vt:lpstr>2. Муха Вот опять она его Вмиг обрызгала всего: В муху князь оборотился, Полетел и опустился Между моря и небес На корабль-и в щель залез.</vt:lpstr>
      <vt:lpstr>3. Шмель И опять она его Вмиг обрызгала всего. Тут он очень уменьшился, Шмелем князь оборотился.</vt:lpstr>
      <vt:lpstr>О каких трех чудесах говорится в сказке? 1. Белка; 2. 33 богатыря; 3. Царевна</vt:lpstr>
      <vt:lpstr>Царь Салтан добрый и справедливый, щедрый и очень доверчивый. Он с легкостью верит письму гонца, однако мудро приказывает ничего не решать до своего возвращения. Вновь обретя жену и сына, царь гневается на ткачиху, повариху и сватью бабу Бабариху, но искренне прощает их и отпускает домой</vt:lpstr>
      <vt:lpstr>Князь Гвидон сын царя Салтана, прекрасный, сильный, смелый и отважный юноша. Он спас царевну Лебедь от коршуна, справедливо правит в городе на острове Буяне, гостеприимно встречает проплывающих мимо купцов. За свои хорошие качества и добрые поступки о получает награду: чудесную белку, дружину из тридцати трех богатырей и прекрасную невесту</vt:lpstr>
      <vt:lpstr>Царевна Лебедь прекрасная и мудрая волшебница. Спасенная Гвидоном от злого коршуна, она помогает князю советом и волшебством, а затем становится его женой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4</dc:creator>
  <cp:lastModifiedBy>911</cp:lastModifiedBy>
  <cp:revision>54</cp:revision>
  <dcterms:created xsi:type="dcterms:W3CDTF">2014-04-29T11:33:19Z</dcterms:created>
  <dcterms:modified xsi:type="dcterms:W3CDTF">2023-11-14T13:45:29Z</dcterms:modified>
</cp:coreProperties>
</file>