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9B68-EF31-45B8-BD1F-D9BFE7C31B5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5655B-C9C5-47F8-B0E7-C0A288046C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левитан золотая ос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257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эскиз карт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929222" cy="2830783"/>
          </a:xfrm>
          <a:prstGeom prst="rect">
            <a:avLst/>
          </a:prstGeom>
          <a:noFill/>
        </p:spPr>
      </p:pic>
      <p:pic>
        <p:nvPicPr>
          <p:cNvPr id="14340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14686"/>
            <a:ext cx="4687367" cy="3500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-218152"/>
            <a:ext cx="578646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/>
          </a:p>
          <a:p>
            <a:endParaRPr lang="ru-RU" sz="1600" b="1" dirty="0"/>
          </a:p>
          <a:p>
            <a:r>
              <a:rPr lang="ru-RU" sz="1600" b="1" dirty="0" smtClean="0"/>
              <a:t>Осенью</a:t>
            </a:r>
            <a:r>
              <a:rPr lang="ru-RU" sz="1600" dirty="0"/>
              <a:t>.</a:t>
            </a:r>
          </a:p>
          <a:p>
            <a:r>
              <a:rPr lang="ru-RU" sz="1600" b="1" dirty="0"/>
              <a:t>По дороге мы идем,</a:t>
            </a:r>
          </a:p>
          <a:p>
            <a:r>
              <a:rPr lang="ru-RU" sz="1600" b="1" dirty="0"/>
              <a:t>Листья сыплются дождем.</a:t>
            </a:r>
          </a:p>
          <a:p>
            <a:r>
              <a:rPr lang="ru-RU" sz="1600" b="1" dirty="0"/>
              <a:t>Красно – желтый листопад</a:t>
            </a:r>
          </a:p>
          <a:p>
            <a:r>
              <a:rPr lang="ru-RU" sz="1600" b="1" dirty="0"/>
              <a:t>Обсыпает всех ребят. </a:t>
            </a:r>
            <a:r>
              <a:rPr lang="ru-RU" sz="1600" b="1" i="1" dirty="0"/>
              <a:t>(Ходьба на месте.)</a:t>
            </a:r>
            <a:endParaRPr lang="ru-RU" sz="1600" b="1" dirty="0"/>
          </a:p>
          <a:p>
            <a:r>
              <a:rPr lang="ru-RU" sz="1600" b="1" dirty="0"/>
              <a:t>А по небу ходят тучи,</a:t>
            </a:r>
          </a:p>
          <a:p>
            <a:r>
              <a:rPr lang="ru-RU" sz="1600" b="1" dirty="0"/>
              <a:t>Не пробьется солнца лучик.</a:t>
            </a:r>
          </a:p>
          <a:p>
            <a:r>
              <a:rPr lang="ru-RU" sz="1600" b="1" dirty="0"/>
              <a:t>Ветер дует с высоты,</a:t>
            </a:r>
          </a:p>
          <a:p>
            <a:r>
              <a:rPr lang="ru-RU" sz="1600" b="1" dirty="0"/>
              <a:t>Вянут травы и цветы. </a:t>
            </a:r>
            <a:r>
              <a:rPr lang="ru-RU" sz="1600" b="1" i="1" dirty="0"/>
              <a:t>(Руки вверх.)</a:t>
            </a:r>
            <a:endParaRPr lang="ru-RU" sz="1600" b="1" dirty="0"/>
          </a:p>
          <a:p>
            <a:r>
              <a:rPr lang="ru-RU" sz="1600" b="1" dirty="0"/>
              <a:t>Мы к плечам прижали руки,</a:t>
            </a:r>
          </a:p>
          <a:p>
            <a:r>
              <a:rPr lang="ru-RU" sz="1600" b="1" dirty="0"/>
              <a:t>Начинаем их вращать.</a:t>
            </a:r>
          </a:p>
          <a:p>
            <a:r>
              <a:rPr lang="ru-RU" sz="1600" b="1" dirty="0"/>
              <a:t>Прочь, усталость, лень и скука.</a:t>
            </a:r>
          </a:p>
          <a:p>
            <a:r>
              <a:rPr lang="ru-RU" sz="1600" b="1" dirty="0"/>
              <a:t>Будем листья собирать. </a:t>
            </a:r>
            <a:r>
              <a:rPr lang="ru-RU" sz="1600" b="1" i="1" dirty="0"/>
              <a:t>(Вращение руками.)</a:t>
            </a:r>
            <a:endParaRPr lang="ru-RU" sz="1600" b="1" dirty="0"/>
          </a:p>
          <a:p>
            <a:r>
              <a:rPr lang="ru-RU" sz="1600" b="1" dirty="0"/>
              <a:t>То налево посмотрели,</a:t>
            </a:r>
          </a:p>
          <a:p>
            <a:r>
              <a:rPr lang="ru-RU" sz="1600" b="1" dirty="0"/>
              <a:t>То направо поглядели.</a:t>
            </a:r>
          </a:p>
          <a:p>
            <a:r>
              <a:rPr lang="ru-RU" sz="1600" b="1" dirty="0"/>
              <a:t>Лист дубовый, клена лист</a:t>
            </a:r>
          </a:p>
          <a:p>
            <a:r>
              <a:rPr lang="ru-RU" sz="1600" b="1" dirty="0"/>
              <a:t>Ты сорвать поторопись. </a:t>
            </a:r>
            <a:r>
              <a:rPr lang="ru-RU" sz="1600" b="1" i="1" dirty="0"/>
              <a:t>(Повороты влево, вправо.)</a:t>
            </a:r>
            <a:endParaRPr lang="ru-RU" sz="1600" b="1" dirty="0"/>
          </a:p>
          <a:p>
            <a:r>
              <a:rPr lang="ru-RU" sz="1600" b="1" dirty="0"/>
              <a:t>Низко – </a:t>
            </a:r>
            <a:r>
              <a:rPr lang="ru-RU" sz="1600" b="1" dirty="0" err="1"/>
              <a:t>низко</a:t>
            </a:r>
            <a:r>
              <a:rPr lang="ru-RU" sz="1600" b="1" dirty="0"/>
              <a:t> приседаем,</a:t>
            </a:r>
          </a:p>
          <a:p>
            <a:r>
              <a:rPr lang="ru-RU" sz="1600" b="1" dirty="0"/>
              <a:t>И листочки собираем.</a:t>
            </a:r>
          </a:p>
          <a:p>
            <a:r>
              <a:rPr lang="ru-RU" sz="1600" b="1" dirty="0"/>
              <a:t>Соберем большой букет</a:t>
            </a:r>
          </a:p>
          <a:p>
            <a:r>
              <a:rPr lang="ru-RU" sz="1600" b="1" dirty="0"/>
              <a:t>Славной осени привет. </a:t>
            </a:r>
            <a:r>
              <a:rPr lang="ru-RU" sz="1600" b="1" i="1" dirty="0"/>
              <a:t>(Приседание.)</a:t>
            </a:r>
            <a:endParaRPr lang="ru-RU" sz="1600" b="1" dirty="0"/>
          </a:p>
          <a:p>
            <a:r>
              <a:rPr lang="ru-RU" sz="1600" b="1" dirty="0"/>
              <a:t>Мы последний раз присели,</a:t>
            </a:r>
          </a:p>
          <a:p>
            <a:r>
              <a:rPr lang="ru-RU" sz="1600" b="1" dirty="0"/>
              <a:t>Отдохнули, посвежели.</a:t>
            </a:r>
          </a:p>
          <a:p>
            <a:r>
              <a:rPr lang="ru-RU" sz="1600" b="1" dirty="0"/>
              <a:t>А теперь домой идем,</a:t>
            </a:r>
          </a:p>
          <a:p>
            <a:r>
              <a:rPr lang="ru-RU" sz="1600" b="1" dirty="0"/>
              <a:t>Листья желтые несем. </a:t>
            </a:r>
            <a:r>
              <a:rPr lang="ru-RU" sz="1600" b="1" i="1" dirty="0"/>
              <a:t>(Ходьба на месте.)</a:t>
            </a:r>
            <a:endParaRPr lang="ru-RU" sz="1600" b="1" dirty="0"/>
          </a:p>
        </p:txBody>
      </p:sp>
      <p:pic>
        <p:nvPicPr>
          <p:cNvPr id="15362" name="Picture 2" descr="Картинки по запросу листики осенние на прозрачном фо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92564">
            <a:off x="5293851" y="3573087"/>
            <a:ext cx="4112561" cy="2191826"/>
          </a:xfrm>
          <a:prstGeom prst="rect">
            <a:avLst/>
          </a:prstGeom>
          <a:noFill/>
        </p:spPr>
      </p:pic>
      <p:pic>
        <p:nvPicPr>
          <p:cNvPr id="15364" name="Picture 4" descr="Картинки по запросу листики осенние на прозрачном фо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0"/>
            <a:ext cx="4286250" cy="318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левитан золотая ос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257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2016-11-26T16:05:15Z</dcterms:created>
  <dcterms:modified xsi:type="dcterms:W3CDTF">2016-11-26T16:13:15Z</dcterms:modified>
</cp:coreProperties>
</file>