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3" r:id="rId3"/>
    <p:sldId id="264" r:id="rId4"/>
    <p:sldId id="271" r:id="rId5"/>
    <p:sldId id="265" r:id="rId6"/>
    <p:sldId id="277" r:id="rId7"/>
    <p:sldId id="276" r:id="rId8"/>
    <p:sldId id="274" r:id="rId9"/>
    <p:sldId id="273" r:id="rId10"/>
    <p:sldId id="281" r:id="rId11"/>
    <p:sldId id="287" r:id="rId12"/>
    <p:sldId id="280" r:id="rId13"/>
    <p:sldId id="286" r:id="rId14"/>
    <p:sldId id="289" r:id="rId15"/>
    <p:sldId id="288" r:id="rId16"/>
    <p:sldId id="279" r:id="rId17"/>
    <p:sldId id="290" r:id="rId18"/>
    <p:sldId id="292" r:id="rId19"/>
    <p:sldId id="291" r:id="rId20"/>
    <p:sldId id="293" r:id="rId21"/>
    <p:sldId id="278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606"/>
    <a:srgbClr val="502604"/>
    <a:srgbClr val="2C1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92246-3094-4FED-ABA5-29B419AAE65F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2A301-3E06-4CA6-AC6F-246DA9E0F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76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2A301-3E06-4CA6-AC6F-246DA9E0F8F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95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veselajashkola.ru/interesno/rebenok-levsha-problemy-v-shkole/" TargetMode="External"/><Relationship Id="rId4" Type="http://schemas.openxmlformats.org/officeDocument/2006/relationships/hyperlink" Target="https://psychology.academic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84709"/>
            <a:ext cx="3889375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941168"/>
            <a:ext cx="6400800" cy="2202126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Выполнили: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Богатская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Софья,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Кунц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Валерия, Спиридонова Ирина,</a:t>
            </a:r>
          </a:p>
          <a:p>
            <a:pPr algn="r">
              <a:spcBef>
                <a:spcPts val="0"/>
              </a:spcBef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учащиеся 3 класса</a:t>
            </a:r>
          </a:p>
          <a:p>
            <a:pPr algn="r">
              <a:spcBef>
                <a:spcPts val="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Руководитель: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Корж Наталья Сергеевна, учитель начальных классов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Чёрное Озеро, 2023г.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412776"/>
            <a:ext cx="84969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C150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 </a:t>
            </a:r>
          </a:p>
          <a:p>
            <a:pPr algn="ctr"/>
            <a:r>
              <a:rPr lang="ru-RU" sz="3200" b="1" i="1" dirty="0" smtClean="0">
                <a:solidFill>
                  <a:srgbClr val="2C150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«Ребёнок «левша: хорошо или плохо?»»</a:t>
            </a:r>
          </a:p>
          <a:p>
            <a:endParaRPr lang="ru-RU" dirty="0" smtClean="0"/>
          </a:p>
        </p:txBody>
      </p:sp>
      <p:pic>
        <p:nvPicPr>
          <p:cNvPr id="1026" name="Picture 2" descr="C:\Users\911\Desktop\shutterstock_6969354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040" y="2204864"/>
            <a:ext cx="3995936" cy="266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06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09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85446" y="169625"/>
            <a:ext cx="68169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нашей леворукости</a:t>
            </a:r>
            <a:endParaRPr lang="ru-RU" sz="16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0264" y="780089"/>
            <a:ext cx="86222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Почему некоторые люди предпочитают левую или правую руку? Может им так удобно?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предположили,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праворукость – это результат тренировок.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Возможно, маленькому ребенку все равно, какой рукой брать предметы, и поэтому его учат пользоваться правой рукой. Так может,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 попросту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научили с раннего детства работать нужной рукой? Хотя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(Ира)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могу держать ложку и в правой руке, но это не очень удобно. Чтобы доказать это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провели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эксперимент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ладшей сестрой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Дариной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. Ей 5 лет. Она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рождения всё делает правой рукой. А ведь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этому никто не учил.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Проведём небольшой эксперимент. Прошу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сестру написать показы по образцу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даю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ей ручку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левую руку, 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быстро отправляет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правую руку.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Вывод: человек уже рождается левшой или правшой.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911\Downloads\image-15-09-22-06-0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964590"/>
            <a:ext cx="1897943" cy="2530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4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72" y="3841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0264" y="780089"/>
            <a:ext cx="862221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теперь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попробуем разобраться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вопросе: что определяет ведущую руку человека.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литературы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узнали,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левое полушарие мозга управляет движениями правой руки и правой ноги. Правое полушарие мозга управляет движениями левой ноги и левой руки.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[4]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левша, потому что 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главным является правое полушарие головного мозга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Каковы же причины этого? Почему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наши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полушария «поменялись ролями»?  Может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леворукость признак наследственности?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(Соня) провела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исследование на наличие в моей родне левшей. Мама говорит, что она,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брат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папа - правши.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Наблюдала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мамой и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братом.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,действительно,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делают правой рукой. Папа тоже, вроде, пишет правой. Зная теперь свою наследственность, прихожу к выводу: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Вывод: 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семье левша. 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24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632" y="149119"/>
            <a:ext cx="62036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ведущей руки</a:t>
            </a:r>
            <a:endParaRPr lang="ru-RU" sz="16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467" y="906565"/>
            <a:ext cx="849694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выяснили, что мы -  левши.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стало интересно мнение одноклассников по этому вопросу. Ребятам были заданы вопросы: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 вы думаете, по каким причинам человек становится левшой?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Отличаются ли левши чем-то особенным? Если да, то чем?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Испытывает ли левша трудности, имеет ли проблемы в общении?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 такого опроса 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возник вопрос к ребятам: а вдруг ты тоже левша?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 решили провести эксперименты.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4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по каким причинам человек становится левшой?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32" y="908720"/>
            <a:ext cx="7700935" cy="4221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98593" y="5373216"/>
            <a:ext cx="6946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Из </a:t>
            </a:r>
            <a:r>
              <a:rPr lang="ru-RU" b="1" dirty="0" smtClean="0"/>
              <a:t>21 одноклассника </a:t>
            </a:r>
            <a:r>
              <a:rPr lang="ru-RU" b="1" dirty="0"/>
              <a:t>– 15 считают, что левши такими родились, 8 человек – их так научили, 3</a:t>
            </a:r>
            <a:r>
              <a:rPr lang="ru-RU" b="1" dirty="0" smtClean="0"/>
              <a:t> </a:t>
            </a:r>
            <a:r>
              <a:rPr lang="ru-RU" b="1" dirty="0"/>
              <a:t>считают, что это просто привычка, а 1 одноклассник думает, это отклонение от нормы.</a:t>
            </a:r>
          </a:p>
        </p:txBody>
      </p:sp>
    </p:spTree>
    <p:extLst>
      <p:ext uri="{BB962C8B-B14F-4D97-AF65-F5344CB8AC3E}">
        <p14:creationId xmlns:p14="http://schemas.microsoft.com/office/powerpoint/2010/main" val="3192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Отличаются ли левши чем-то особенным? Если да, то чем?</a:t>
            </a: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98593" y="5373216"/>
            <a:ext cx="69468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Мнения разделились так: </a:t>
            </a:r>
            <a:r>
              <a:rPr lang="ru-RU" b="1" dirty="0" smtClean="0"/>
              <a:t>12 </a:t>
            </a:r>
            <a:r>
              <a:rPr lang="ru-RU" b="1" dirty="0"/>
              <a:t>человек считают, что левши обладают уникальными способностями, 9 человек утверждают, что левши ничем не отличаются от других.</a:t>
            </a:r>
          </a:p>
          <a:p>
            <a:r>
              <a:rPr lang="ru-RU" dirty="0"/>
              <a:t> 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668" y="836779"/>
            <a:ext cx="8040663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5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Испытывает ли левша трудности, 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меет ли проблемы в общении?</a:t>
            </a:r>
            <a:endParaRPr 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98593" y="5373216"/>
            <a:ext cx="6946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Результаты таковы: </a:t>
            </a:r>
            <a:r>
              <a:rPr lang="ru-RU" b="1" dirty="0" smtClean="0"/>
              <a:t>14 </a:t>
            </a:r>
            <a:r>
              <a:rPr lang="ru-RU" b="1" dirty="0"/>
              <a:t>человек считают, что нет 7 человек утверждают, что да.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96606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50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09" y="-1257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6314" y="810578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«Поза Наполеона»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— скрещивание рук. У правшей правая кисть сверху на левом предплечье, а левая кисть — под правым предплечьем, у левшей — сверху кисть левой руки, а под левым предплечьем — правая.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0493" y="134662"/>
            <a:ext cx="85496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Эксперименты для определения ведущей руки</a:t>
            </a:r>
            <a:endParaRPr lang="ru-RU" sz="32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911\Downloads\image-15-09-22-07-1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85293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5-конечная звезда 3"/>
          <p:cNvSpPr/>
          <p:nvPr/>
        </p:nvSpPr>
        <p:spPr>
          <a:xfrm>
            <a:off x="5508104" y="4567436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09" y="-1257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6314" y="810578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Аплодирование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аплодировании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более активна и более    подвижна ведущая рука, совершающая ударные движения о ладонь не ведущей руки.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0493" y="134662"/>
            <a:ext cx="85496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Эксперименты для определения ведущей руки</a:t>
            </a:r>
            <a:endParaRPr lang="ru-RU" sz="32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C:\Users\911\Downloads\image-15-09-22-07-18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0593" y="3120862"/>
            <a:ext cx="4155265" cy="311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5-конечная звезда 3"/>
          <p:cNvSpPr/>
          <p:nvPr/>
        </p:nvSpPr>
        <p:spPr>
          <a:xfrm>
            <a:off x="4288225" y="4450486"/>
            <a:ext cx="4572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8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09" y="-1257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10493" y="134662"/>
            <a:ext cx="85819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эксперимента</a:t>
            </a:r>
            <a:endParaRPr lang="ru-RU" sz="32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856810"/>
              </p:ext>
            </p:extLst>
          </p:nvPr>
        </p:nvGraphicFramePr>
        <p:xfrm>
          <a:off x="1385570" y="980731"/>
          <a:ext cx="6930847" cy="42973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13218"/>
                <a:gridCol w="1761717"/>
                <a:gridCol w="2055912"/>
              </a:tblGrid>
              <a:tr h="330566"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Фамилия ученика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Ведущая рука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Результат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5" dirty="0">
                          <a:effectLst/>
                        </a:rPr>
                        <a:t>Л</a:t>
                      </a:r>
                      <a:endParaRPr lang="ru-RU" sz="11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5" dirty="0">
                          <a:effectLst/>
                        </a:rPr>
                        <a:t>Левша</a:t>
                      </a:r>
                      <a:endParaRPr lang="ru-RU" sz="11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Правша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5" dirty="0">
                          <a:effectLst/>
                        </a:rPr>
                        <a:t>Л</a:t>
                      </a:r>
                      <a:endParaRPr lang="ru-RU" sz="11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5" dirty="0">
                          <a:effectLst/>
                        </a:rPr>
                        <a:t>Левша</a:t>
                      </a:r>
                      <a:endParaRPr lang="ru-RU" sz="11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Правша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5" dirty="0">
                          <a:effectLst/>
                        </a:rPr>
                        <a:t>Л</a:t>
                      </a:r>
                      <a:endParaRPr lang="ru-RU" sz="11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5" dirty="0">
                          <a:effectLst/>
                        </a:rPr>
                        <a:t>Левша</a:t>
                      </a:r>
                      <a:endParaRPr lang="ru-RU" sz="11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Правша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Правша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Правша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Правша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10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Правша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11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Правша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12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Правша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41512" y="5486669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Вывод: захотели участвовать в исследовании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учеников.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«правши»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 учеников.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«левши» – 3 ученика.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73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09" y="-1257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6314" y="810578"/>
            <a:ext cx="84249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Выяснив, что в классе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левши» втроем, нам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стало интересно: зависят 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успехи в учебе и успехи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наших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одноклассников от того левша человек или правша?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Чтобы ответить на этот вопрос, мы с классным руководителем провели сравнительный анализ успеваемости учеников. Рассматривались тетради учащихся и навык чтения.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Вывод. Из данного исследования получается, что умственные способности ученика не зависят от того левша он или правша.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Думаем,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успеваемость оказывает влияние множество других факторов. Леворукость не может быть причиной каких-то отклонений в развитии или снижении умственных способностей.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0493" y="134662"/>
            <a:ext cx="82368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леворукости на наши способности</a:t>
            </a:r>
            <a:endParaRPr lang="ru-RU" sz="32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261341"/>
            <a:ext cx="2664296" cy="2072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 descr="C:\Users\Наталья\Desktop\ПРОЕКТЫ 1 Б\левша\DSCN184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88452"/>
            <a:ext cx="3240360" cy="204567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83668" y="633413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ПРАВША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6334130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ЛЕВША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66232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476672"/>
            <a:ext cx="31867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endParaRPr lang="ru-RU" sz="16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3528" y="1268760"/>
            <a:ext cx="84969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Введение………………………………..............Слайды 3-4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Причины феномена леворукости……………...Слайды 5-7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Леворукие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аланты и просто гении……………Слайды 8-9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Причина нашей леворукости …………….........Слайды 10-11</a:t>
            </a:r>
          </a:p>
          <a:p>
            <a:pPr marL="457200" indent="-457200">
              <a:buFont typeface="Arial" pitchFamily="34" charset="0"/>
              <a:buAutoNum type="arabicPeriod" startAt="5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Определение ведущей руки………………........Слайды 12-18</a:t>
            </a:r>
          </a:p>
          <a:p>
            <a:pPr marL="457200" indent="-457200">
              <a:buFont typeface="Arial" pitchFamily="34" charset="0"/>
              <a:buAutoNum type="arabicPeriod" startAt="5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Влияние леворукости на наши способности…Слайды 19-20</a:t>
            </a:r>
          </a:p>
          <a:p>
            <a:pPr marL="457200" indent="-457200">
              <a:buFont typeface="Arial" pitchFamily="34" charset="0"/>
              <a:buAutoNum type="arabicPeriod" startAt="7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Заключение……………………………………...Слайд 21</a:t>
            </a:r>
          </a:p>
          <a:p>
            <a:pPr marL="457200" indent="-457200">
              <a:buFont typeface="Arial" pitchFamily="34" charset="0"/>
              <a:buAutoNum type="arabicPeriod" startAt="7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Список литературы………………………….….Слайд 22</a:t>
            </a:r>
          </a:p>
          <a:p>
            <a:pPr marL="457200" indent="-457200">
              <a:buFont typeface="Arial" pitchFamily="34" charset="0"/>
              <a:buAutoNum type="arabicPeriod" startAt="7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Приложение…………………………………….Слайды 23-28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09" y="-1257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922483"/>
              </p:ext>
            </p:extLst>
          </p:nvPr>
        </p:nvGraphicFramePr>
        <p:xfrm>
          <a:off x="611560" y="404661"/>
          <a:ext cx="7848871" cy="5616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5579"/>
                <a:gridCol w="1995065"/>
                <a:gridCol w="2328227"/>
              </a:tblGrid>
              <a:tr h="432048"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Фамилия ученика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Навык чтения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Левша или правша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</a:rPr>
                        <a:t>Ученик № 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5" dirty="0">
                          <a:effectLst/>
                        </a:rPr>
                        <a:t>40</a:t>
                      </a:r>
                      <a:endParaRPr lang="ru-RU" sz="11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Левша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Правша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5" dirty="0">
                          <a:effectLst/>
                        </a:rPr>
                        <a:t>53</a:t>
                      </a:r>
                      <a:endParaRPr lang="ru-RU" sz="11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Левша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Правша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5" dirty="0">
                          <a:effectLst/>
                        </a:rPr>
                        <a:t>48</a:t>
                      </a:r>
                      <a:endParaRPr lang="ru-RU" sz="11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Левша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Правша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Правша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36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Правша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47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Правша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10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33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Правша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11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Правша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Ученик № 12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8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spc="5" dirty="0">
                          <a:effectLst/>
                        </a:rPr>
                        <a:t>Правша</a:t>
                      </a: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7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6224" y="116632"/>
            <a:ext cx="30703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Заключение:</a:t>
            </a:r>
            <a:endParaRPr lang="ru-RU" sz="16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5423" y="620688"/>
            <a:ext cx="875315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итогу проделанной работы мы можем  сделать вывод, что цель и задачи мною реализованы, именно: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ходе данного исследования был проведен анализ литературы и интернет-источники по проблеме леворукости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Провели опрос одноклассников, организовали экспериментальную площадку в классе по данной теме. Мы  сделали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вывод, что леворукость – это один из вариантов нормального развития организма, часто зависящего от врожденных особенностей строения мозга.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Леворукость - не привычка, не болезнь, а достоинство человека, его уникальность и неповторимость. Левша – настоящая загадка природы.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ходе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установили: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Я - левша, так как правое полушарие моего головного мозга преобладает над левым, а оно отвечает за левую сторону моего тела.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2.Леворукость не может быть причиной снижения умственных способностей, если, только, левшу не переучивать.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3. Я такой в мире не один. Нас много, и мы уникальны.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Изучив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особенности левшей, мы создали памятку для школьника- первоклассника.</a:t>
            </a:r>
          </a:p>
          <a:p>
            <a:pPr marL="457200" lvl="0" indent="-457200" algn="just">
              <a:buFont typeface="Arial" pitchFamily="34" charset="0"/>
              <a:buAutoNum type="arabicPeriod" startAt="5"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4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9939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74509"/>
            <a:ext cx="842493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1.Бачина О.В., Коробова Н.Ф. Пальчиковая гимнастика с предметами. Определение ведущей руки и развитие навыков письма у детей 6-8 лет: Практическое пособие для педагогов и родителей. - 2-е изд. - М.: АРКТИ, 2008. - 88 с.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2.Безруких.М.М. «Если ваш ребёнок левша». – М.; Генезис, 2011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3.Безруких М.М.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Леворукий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ребёнок. (Будущий первоклассник. Подготовка к школе). - 2-е изд.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дораб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- М.: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Вентана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-Граф, 2008. - 64 с.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Брагина Н. Н. «Левши». – М.; 2009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Воробьёва Т.А., Гузенко Т.В.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Леворукий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ребёнок: 50 уроков для подготовки к письму (Готовимся к школе).  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.: Издательский дом «Литера», 2011.- 80 с.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Дейч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 «Левый мозг, правый мозг».; - М.; 2009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Маркина Н. «Мозг правшей и левшей - в чем разница?» - М.: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Аверсеф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2010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8. Пятница Т.В. «Леворукость как норма развития» - М.: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Аверсеф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2007.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3"/>
              </a:rPr>
              <a:t>https://ru.wikipedia.org/wiki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11. 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4"/>
              </a:rPr>
              <a:t>https://psychology.academic.ru/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5"/>
              </a:rPr>
              <a:t>http://veselajashkola.ru/interesno/rebenok-levsha-problemy-v-shkole/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23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332656"/>
            <a:ext cx="24162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Введение:</a:t>
            </a:r>
            <a:endParaRPr lang="ru-RU" sz="16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077072"/>
            <a:ext cx="79036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Богатская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Кунц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В.,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Спиридонова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И.) и одноклассники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Леворукость.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если изучить особенности левши, можно доказать, что леворукость является нормой или, даже, уникальностью. </a:t>
            </a: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4498" y="836712"/>
            <a:ext cx="855169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мире живут разные люди.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Люди – левши всегда вызывали особый интерес и некоторое настороженное отношение окружающих, возбуждали удивление и любопытство. В средние века людей, которые все делали левой рукой, сжигали на кострах. В современном мире их пытались насильно лечить. И, тем не менее, с каждым годом левшей становится все больше. Если верить статистическим данным, сегодня их рождается в два раза больше, чем 24 года назад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обществе сложилось неоднозначное отношение к леворукости, одни считают это серьезным недостатком, другие – проявлением гениальности. Существование таких крайних точек зрения свидетельствуют о малой изученности этого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явления.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Количество новорожденных левшей стало увеличиваться, и что делать родителям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леворукого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ребенка, переучивать или нет, изучим в ходе работы.</a:t>
            </a:r>
          </a:p>
        </p:txBody>
      </p:sp>
    </p:spTree>
    <p:extLst>
      <p:ext uri="{BB962C8B-B14F-4D97-AF65-F5344CB8AC3E}">
        <p14:creationId xmlns:p14="http://schemas.microsoft.com/office/powerpoint/2010/main" val="1468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17" y="-373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47864" y="548680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6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76672"/>
            <a:ext cx="80474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Изучение феномена леворукости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893" y="1096949"/>
            <a:ext cx="70385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1.Изучить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литературу и другие источники по этому вопросу;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2.Провести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опрос одноклассников по данной теме;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3.Организовать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экспериментальную площадку в классе по выявлению леворукости;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4.Оформить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работу в форме проекта;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5.Создать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памятку для школьников-левшей и родителей.</a:t>
            </a:r>
          </a:p>
        </p:txBody>
      </p:sp>
      <p:pic>
        <p:nvPicPr>
          <p:cNvPr id="1026" name="Picture 2" descr="C:\Users\911\Desktop\risynok_semyi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8882" y="3421024"/>
            <a:ext cx="4394201" cy="288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27334" y="201758"/>
            <a:ext cx="76710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феномена леворукости</a:t>
            </a:r>
            <a:endParaRPr lang="ru-RU" sz="16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2" descr="Происхождение русских фамил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92992" y="764704"/>
            <a:ext cx="842133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Объяснить происхождение левшей не могут до сих пор, ученые выдвигают гипотезы, одну невероятнее другой, но доказательств найти не могут.   Первая теория связана с учениями Дарвина. Наши предки – гоминиды – правой рукой цеплялись за ветки, а левой – подносили пищу ко рту, шло время, менялся климат, люди спустились на землю и правую руку стали использоваться для более точных движений – метания копья при охоте. Так как этим чаще занимались мужчины, то левшей среди них меньше.  Другая теория: женщины прижимали левой рукой ребенка к сердцу, чтобы он слышал его стук и успокаивался, правой рукой.  Еще одна очень интересная история, «щита и меча» говорит о том, что в древние времена и левшей, и правшей было поровну, но поскольку леворукие держали щит в правой руке, а меч в левой, их сердце оставалось незащищено, и они в большинстве своем гибли на войнах сейчас. Левшей мало, но все они чем-то отличаются от правшей (не только тем, что пишут другой рукой)</a:t>
            </a:r>
            <a:r>
              <a:rPr lang="ru-RU" dirty="0"/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12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04664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Руси, левшей тоже не особо любили, ведь по библейским канонам за левым плечом стоял черт, а за правым ангел. (Отсюда привычка плевать через левое плечо). Тех, кто крестился левой рукой, называли богохульниками, а ребенок, тянувшийся к миске «не той» рукой, получал ложкой по лбу. А вот в древней Греции левшей считали счастливчиками. Вообще относительно происхождения левшества существует множество теорий. От полуфантастических до вполне научных. Праворукость объяснялась правосторонним расположением печени, смещающим центр тяжести тела, а леворукость – сердца, заставляющего воина держать в левой руке щит, а в правой – меч. Считается, что на севере больше леворуких, чем на юге. Есть гипотезы о том, что число таких людей колеблется в зависимости от исторического периода. Некоторые специалисты склонны видеть в левшестве следствие родовой травмы и даже патологию. Термины "левша" и "правша" применимы не толь­ко к людям, но и к животным. Все белые медведи — лев­ши, среди кошек большинство — правши, среди мышей попадается много амбидекстров. Сотрудница зоо­парка Линкольна в Чикаго опубликовала данные, согласно которым две трети диких шимпанзе, выуживая термитов из гнезд, держали прутики в левой руке. Приматы, находя­щиеся в неволе, обычно орудуют правой рукой. Вероятно, при этом они попросту "обезьянничают", перенимая эту привычку у человечества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[6]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20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322765"/>
            <a:ext cx="86321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Отмечено, что левши появляются чаще всего в семьях, где, кто - либо из родителей – левша. Доподлинно известно следующее: среди детей праворуких родителей левши составляют примерно 2 %, если один родитель праворук – 17 %, у двух левшей – 46 %. В мире насчитывается примерно 9–11 % леворуких детей, но в нашей стране – почти 25 %.  В чем причина феномена леворукости - достоверно неизвестно и по сей день. На этот счет существует множество любопытных мнений. Но наиболее научно обоснованной является теория функциональной асимметрии полушарий мозга. Это значит, что в процессе развития головного мозга у человека происходит разделение функций между левым и правым полушариями головного мозга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[1]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645024"/>
            <a:ext cx="2597150" cy="926465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903592"/>
            <a:ext cx="2707005" cy="926465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976" y="5010907"/>
            <a:ext cx="831215" cy="819150"/>
          </a:xfrm>
          <a:prstGeom prst="rect">
            <a:avLst/>
          </a:prstGeom>
          <a:noFill/>
        </p:spPr>
      </p:pic>
      <p:pic>
        <p:nvPicPr>
          <p:cNvPr id="11" name="Рисунок 10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915316"/>
            <a:ext cx="2451100" cy="9264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420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1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15781" y="439797"/>
            <a:ext cx="76283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Леворукие таланты и просто гении</a:t>
            </a:r>
            <a:endParaRPr lang="ru-RU" sz="3600" i="1" dirty="0">
              <a:solidFill>
                <a:srgbClr val="70360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086128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Александр Македонский, Юлий Цезарь, Наполеон, Чарли Чаплин, Льюис Кэрролл, Микеланджело, Альберт Эйнштейн – что объединяет этих людей, помимо гениальности? Все они левши. Процент одаренности среди леворуких людей необычайно высок. Трудно назвать область искусства, политики или спорта, где левши не застолбили бы первые места.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музыке это Моцарт и Бетховен, в живописи – Леонардо да Винчи, Рафаэль, Рубенс, в литературе – А.С. Пушкин.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Неподражаемый Роберт де Ниро, обворожительная Джулия Робертс, «крепкий орешек» Брюс Уиллис,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очаровашка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Мэрилин Монро, непобедимый Сильвестр Сталлоне – тоже из категории левшей.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последние президенты США – и Рейган, и Буш, и Клинтон – сплошь леворукие. Даже Альберт Гор, один из лидеров президентской гонки, пишет левой рукой. Знаменитые теннисистки Моника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Селеш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Мартина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Навратилова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отлично бьют левой. Компьютерный гений Билл Гейтс, которого не смогли разорить недавние миллионные потери, тоже левша.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[10]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20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08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Александр Македонский арт 57 фото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656184" cy="1859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s://kartinkin.net/uploads/posts/2021-07/1625612656_9-kartinkin-com-p-gai-yulii-tsezar-art-art-krasivo-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kartinkin.net/uploads/posts/2021-07/1625612656_9-kartinkin-com-p-gai-yulii-tsezar-art-art-krasivo-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s://kartinkin.net/uploads/posts/2021-07/1625612656_9-kartinkin-com-p-gai-yulii-tsezar-art-art-krasivo-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history-doc.ru/wp-content/uploads/2019/06/6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9" name="Picture 11" descr="C:\Users\911\Desktop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5293" y="332656"/>
            <a:ext cx="2233875" cy="1859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3" descr="https://tvcenter.ru/wp-content/uploads/2021/08/napoleon-bonapart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2" name="Picture 14" descr="C:\Users\911\Desktop\napoleon-bonapart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08104" y="312737"/>
            <a:ext cx="1440160" cy="1920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911\Desktop\3d7bae2c1d27a8b221dd8884395d080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332656"/>
            <a:ext cx="1530946" cy="19136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911\Desktop\scale_120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96" y="2708920"/>
            <a:ext cx="1551432" cy="18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C:\Users\911\Desktop\mikelandzhelo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774600"/>
            <a:ext cx="1224137" cy="17994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C:\Users\911\Desktop\00-ALBERT-EINSTEIN-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6260" y="2996952"/>
            <a:ext cx="1850773" cy="15407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C:\Users\911\Desktop\file-61af86b5d39b5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7388" y="2708920"/>
            <a:ext cx="1544781" cy="1913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:\Users\911\Desktop\id-34-Lyudvig-van-Bethoven-v-god-smerti-brata-Karla-Kaspara-1815-768x971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75" y="4797152"/>
            <a:ext cx="1226372" cy="15505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C:\Users\911\Desktop\EYEtuZmU0AAOCJL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7785" y="4797153"/>
            <a:ext cx="1250159" cy="1498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23" descr="https://mcbtacina.rnd.muzkult.ru/media/2021/02/10/1247703474/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25" descr="https://mcbtacina.rnd.muzkult.ru/media/2021/02/10/1247703474/2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616" y="4790404"/>
            <a:ext cx="1220568" cy="1498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2905" y="4861675"/>
            <a:ext cx="1193746" cy="1486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2735" y="2208797"/>
            <a:ext cx="1485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Александр Македонский</a:t>
            </a:r>
            <a:endParaRPr lang="ru-RU" sz="16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749302" y="2228512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Юлий Цезарь</a:t>
            </a:r>
            <a:endParaRPr lang="ru-RU" sz="16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508104" y="2246338"/>
            <a:ext cx="1484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Наполеон</a:t>
            </a:r>
            <a:endParaRPr lang="ru-RU" sz="16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93057" y="2262834"/>
            <a:ext cx="2475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Чарли Чаплин</a:t>
            </a:r>
            <a:endParaRPr lang="ru-RU" sz="16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85651" y="4451850"/>
            <a:ext cx="25247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Льюис Кэрролл</a:t>
            </a:r>
            <a:endParaRPr lang="ru-RU" sz="16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1999601" y="4436461"/>
            <a:ext cx="2954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Микеланджело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93290" y="4459854"/>
            <a:ext cx="251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Альберт Эйнштейн</a:t>
            </a:r>
            <a:endParaRPr lang="ru-RU" sz="16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7110002" y="4505087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В.А. Моцарт</a:t>
            </a:r>
            <a:endParaRPr lang="ru-RU" sz="16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195256" y="6268670"/>
            <a:ext cx="2305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/>
              <a:t>Л.В.Бетховен</a:t>
            </a:r>
            <a:endParaRPr lang="ru-RU" sz="16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2383143" y="6253281"/>
            <a:ext cx="2492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Леонардо да Винчи</a:t>
            </a:r>
            <a:endParaRPr lang="ru-RU" sz="16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4774118" y="6251536"/>
            <a:ext cx="1690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/>
              <a:t>А.С.Пушкин</a:t>
            </a:r>
            <a:endParaRPr lang="ru-RU" sz="16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6461930" y="6283545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err="1" smtClean="0"/>
              <a:t>Мерилин</a:t>
            </a:r>
            <a:r>
              <a:rPr lang="ru-RU" sz="1600" b="1" i="1" dirty="0" smtClean="0"/>
              <a:t> Монро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298420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1604</Words>
  <Application>Microsoft Office PowerPoint</Application>
  <PresentationFormat>Экран (4:3)</PresentationFormat>
  <Paragraphs>191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литературы: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911</cp:lastModifiedBy>
  <cp:revision>136</cp:revision>
  <dcterms:created xsi:type="dcterms:W3CDTF">2020-12-06T11:11:48Z</dcterms:created>
  <dcterms:modified xsi:type="dcterms:W3CDTF">2023-11-21T13:18:00Z</dcterms:modified>
</cp:coreProperties>
</file>