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sldIdLst>
    <p:sldId id="301" r:id="rId2"/>
    <p:sldId id="302" r:id="rId3"/>
    <p:sldId id="303" r:id="rId4"/>
    <p:sldId id="305" r:id="rId5"/>
    <p:sldId id="310" r:id="rId6"/>
  </p:sldIdLst>
  <p:sldSz cx="9144000" cy="6858000" type="screen4x3"/>
  <p:notesSz cx="6858000" cy="9144000"/>
  <p:photoAlbum layout="1picTitle" frame="frameStyle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E3910B"/>
    <a:srgbClr val="FF99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56" autoAdjust="0"/>
    <p:restoredTop sz="94660"/>
  </p:normalViewPr>
  <p:slideViewPr>
    <p:cSldViewPr>
      <p:cViewPr>
        <p:scale>
          <a:sx n="60" d="100"/>
          <a:sy n="60" d="100"/>
        </p:scale>
        <p:origin x="-3084" y="-11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F175B-F494-4709-BFC1-FE052D1A11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8424A-EB36-44FF-95CD-5B927B406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A8B25-1998-404A-AC3F-D0ADDDABA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1C037-0AB8-448B-979C-941C78C60C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46578A2-D3E6-4CB7-AC11-8EBB7C20AC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03440-A806-4234-8AB3-281918E63A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6D642-F1D1-447F-A463-8F5E5EA54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9D58F-7A8F-4080-BA56-3FBFBBA5E9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23115-2344-4165-A7B8-FA942ED548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C7FDD-9BC2-443F-A316-940091A916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3A073-A1E1-4624-B058-7013C067F0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4349BC-4F75-4792-992C-9175B64F42A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  <a:ln>
            <a:solidFill>
              <a:schemeClr val="accent1">
                <a:lumMod val="50000"/>
                <a:alpha val="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sz="6700" dirty="0" smtClean="0">
                <a:solidFill>
                  <a:srgbClr val="002060"/>
                </a:solidFill>
              </a:rPr>
              <a:t>Кто где живёт?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>(домашние животные)</a:t>
            </a:r>
            <a:r>
              <a:rPr lang="ru-RU" sz="1100" dirty="0" smtClean="0">
                <a:solidFill>
                  <a:srgbClr val="002060"/>
                </a:solidFill>
              </a:rPr>
              <a:t/>
            </a:r>
            <a:br>
              <a:rPr lang="ru-RU" sz="1100" dirty="0" smtClean="0">
                <a:solidFill>
                  <a:srgbClr val="002060"/>
                </a:solidFill>
              </a:rPr>
            </a:br>
            <a:r>
              <a:rPr lang="ru-RU" sz="1100" dirty="0" err="1" smtClean="0">
                <a:solidFill>
                  <a:srgbClr val="002060"/>
                </a:solidFill>
              </a:rPr>
              <a:t>Сутайкина</a:t>
            </a:r>
            <a:r>
              <a:rPr lang="ru-RU" sz="1100" dirty="0" smtClean="0">
                <a:solidFill>
                  <a:srgbClr val="002060"/>
                </a:solidFill>
              </a:rPr>
              <a:t> </a:t>
            </a:r>
            <a:r>
              <a:rPr lang="ru-RU" sz="1100" dirty="0" err="1" smtClean="0">
                <a:solidFill>
                  <a:srgbClr val="002060"/>
                </a:solidFill>
              </a:rPr>
              <a:t>Аэлита</a:t>
            </a:r>
            <a:r>
              <a:rPr lang="ru-RU" sz="1100" dirty="0" smtClean="0">
                <a:solidFill>
                  <a:srgbClr val="002060"/>
                </a:solidFill>
              </a:rPr>
              <a:t> Анатольевна</a:t>
            </a:r>
            <a:br>
              <a:rPr lang="ru-RU" sz="1100" dirty="0" smtClean="0">
                <a:solidFill>
                  <a:srgbClr val="002060"/>
                </a:solidFill>
              </a:rPr>
            </a:br>
            <a:r>
              <a:rPr lang="ru-RU" sz="1100" dirty="0" smtClean="0">
                <a:solidFill>
                  <a:srgbClr val="002060"/>
                </a:solidFill>
              </a:rPr>
              <a:t>Воспитатель МАДОУ Д/сад №2 «Радуга»</a:t>
            </a:r>
            <a:endParaRPr lang="ru-RU" sz="1100" dirty="0">
              <a:solidFill>
                <a:srgbClr val="002060"/>
              </a:solidFill>
            </a:endParaRPr>
          </a:p>
        </p:txBody>
      </p:sp>
      <p:sp>
        <p:nvSpPr>
          <p:cNvPr id="10" name="Заголовок 6"/>
          <p:cNvSpPr txBox="1">
            <a:spLocks/>
          </p:cNvSpPr>
          <p:nvPr/>
        </p:nvSpPr>
        <p:spPr>
          <a:xfrm>
            <a:off x="1571572" y="5429264"/>
            <a:ext cx="7572428" cy="1797040"/>
          </a:xfrm>
          <a:prstGeom prst="rect">
            <a:avLst/>
          </a:prstGeom>
          <a:ln>
            <a:solidFill>
              <a:schemeClr val="accent1">
                <a:lumMod val="50000"/>
                <a:alpha val="0"/>
              </a:schemeClr>
            </a:solidFill>
          </a:ln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4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4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Подготовила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err="1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Сутайкина</a:t>
            </a:r>
            <a:r>
              <a:rPr kumimoji="0" lang="ru-RU" sz="14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1400" b="1" i="0" u="none" strike="noStrike" kern="1200" cap="none" spc="0" normalizeH="0" baseline="0" noProof="0" dirty="0" err="1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Аэлита</a:t>
            </a:r>
            <a:r>
              <a:rPr kumimoji="0" lang="ru-RU" sz="14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Анатольевна</a:t>
            </a:r>
            <a:br>
              <a:rPr kumimoji="0" lang="ru-RU" sz="14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4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Воспитатель МАДОУ Д/сад №2 «Радуга»</a:t>
            </a:r>
            <a:endParaRPr kumimoji="0" lang="ru-RU" sz="1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3" descr="D:\Рабочий стол\Домаш животные\корова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3309213"/>
            <a:ext cx="4286280" cy="3548787"/>
          </a:xfrm>
          <a:prstGeom prst="rect">
            <a:avLst/>
          </a:prstGeom>
          <a:noFill/>
        </p:spPr>
      </p:pic>
      <p:pic>
        <p:nvPicPr>
          <p:cNvPr id="1033" name="Picture 9" descr="D:\Рабочий стол\Домаш животные\конь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9124" y="2428868"/>
            <a:ext cx="4545017" cy="3574254"/>
          </a:xfrm>
          <a:prstGeom prst="rect">
            <a:avLst/>
          </a:prstGeom>
          <a:noFill/>
          <a:scene3d>
            <a:camera prst="orthographicFront">
              <a:rot lat="0" lon="10800000" rev="0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-500098" y="0"/>
            <a:ext cx="10215634" cy="1571612"/>
          </a:xfrm>
        </p:spPr>
        <p:txBody>
          <a:bodyPr>
            <a:normAutofit/>
          </a:bodyPr>
          <a:lstStyle/>
          <a:p>
            <a:pPr lvl="0"/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Конь (лошадь)живёт в конюшне.</a:t>
            </a:r>
            <a:r>
              <a:rPr lang="ru-RU" sz="4800" dirty="0" smtClean="0">
                <a:solidFill>
                  <a:srgbClr val="990033"/>
                </a:solidFill>
              </a:rPr>
              <a:t/>
            </a:r>
            <a:br>
              <a:rPr lang="ru-RU" sz="4800" dirty="0" smtClean="0">
                <a:solidFill>
                  <a:srgbClr val="990033"/>
                </a:solidFill>
              </a:rPr>
            </a:br>
            <a:endParaRPr lang="ru-RU" sz="4800" dirty="0">
              <a:solidFill>
                <a:srgbClr val="990033"/>
              </a:solidFill>
            </a:endParaRPr>
          </a:p>
        </p:txBody>
      </p:sp>
      <p:sp>
        <p:nvSpPr>
          <p:cNvPr id="7170" name="AutoShape 2" descr="https://fsd.multiurok.ru/html/2021/11/30/s_61a5ca5418c50/php8zoq2w_Ekologicheskoe-vospitanie-mladshih-doshkolnikov-Konspekt-OD-v-gruppe-rannego-razvitiya_html_805e21651baa350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2" name="AutoShape 4" descr="https://fsd.multiurok.ru/html/2021/11/30/s_61a5ca5418c50/php8zoq2w_Ekologicheskoe-vospitanie-mladshih-doshkolnikov-Konspekt-OD-v-gruppe-rannego-razvitiya_html_805e21651baa350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4" name="Picture 6" descr="D:\Рабочий стол\Домаш животные\конюшн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75261"/>
            <a:ext cx="9144000" cy="58827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-642974" y="0"/>
            <a:ext cx="10358510" cy="1000108"/>
          </a:xfrm>
        </p:spPr>
        <p:txBody>
          <a:bodyPr>
            <a:normAutofit/>
          </a:bodyPr>
          <a:lstStyle/>
          <a:p>
            <a:r>
              <a:rPr lang="ru-RU" sz="3800" dirty="0" smtClean="0">
                <a:solidFill>
                  <a:schemeClr val="accent1">
                    <a:lumMod val="75000"/>
                  </a:schemeClr>
                </a:solidFill>
              </a:rPr>
              <a:t>Корова живёт в хлеву, коровнике.</a:t>
            </a:r>
            <a:endParaRPr lang="ru-RU" sz="3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145" name="Picture 1" descr="D:\Рабочий стол\Домаш животные\коровн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9144000" cy="5857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2547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Свинья живёт в свинарнике.</a:t>
            </a: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121" name="Picture 1" descr="D:\Рабочий стол\Домаш животные\свинарн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85794"/>
            <a:ext cx="9144000" cy="6072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 descr="D:\Рабочий стол\Домаш животные\свинка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42976" y="4643446"/>
            <a:ext cx="2428892" cy="1832812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2867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Кролики живут в крольчатнике.</a:t>
            </a: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073" name="Picture 1" descr="D:\Рабочий стол\Домаш животные\1637666740_53-celes-club-p-kletki-dlya-krolikov-zhivotnie-krasivo-fot-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57232"/>
            <a:ext cx="9144000" cy="6000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7" descr="D:\Рабочий стол\Домаш животные\кролик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28926" y="5500702"/>
            <a:ext cx="1857388" cy="1229591"/>
          </a:xfrm>
          <a:prstGeom prst="rect">
            <a:avLst/>
          </a:prstGeom>
          <a:noFill/>
          <a:scene3d>
            <a:camera prst="orthographicFront">
              <a:rot lat="0" lon="10800000" rev="0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2279</TotalTime>
  <Words>27</Words>
  <Application>Microsoft Office PowerPoint</Application>
  <PresentationFormat>Экран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Апекс</vt:lpstr>
      <vt:lpstr>Кто где живёт? (домашние животные) Сутайкина Аэлита Анатольевна Воспитатель МАДОУ Д/сад №2 «Радуга»</vt:lpstr>
      <vt:lpstr>Конь (лошадь)живёт в конюшне. </vt:lpstr>
      <vt:lpstr>Корова живёт в хлеву, коровнике.</vt:lpstr>
      <vt:lpstr>Свинья живёт в свинарнике.</vt:lpstr>
      <vt:lpstr>Кролики живут в крольчатнике.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Кто где живет?</dc:title>
  <dc:creator>Пользователь</dc:creator>
  <cp:lastModifiedBy>Пользователь</cp:lastModifiedBy>
  <cp:revision>54</cp:revision>
  <dcterms:created xsi:type="dcterms:W3CDTF">2022-07-09T00:04:33Z</dcterms:created>
  <dcterms:modified xsi:type="dcterms:W3CDTF">2023-11-22T18:33:23Z</dcterms:modified>
</cp:coreProperties>
</file>