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9" r:id="rId4"/>
    <p:sldId id="263" r:id="rId5"/>
    <p:sldId id="264" r:id="rId6"/>
    <p:sldId id="265" r:id="rId7"/>
    <p:sldId id="266" r:id="rId8"/>
    <p:sldId id="277" r:id="rId9"/>
    <p:sldId id="27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112911-4936-490F-B995-8760048ADE1A}" type="datetimeFigureOut">
              <a:rPr lang="ru-RU" smtClean="0"/>
              <a:pPr/>
              <a:t>22.11.2023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24BC59-0E9C-42E2-9936-43A8E104E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720" y="184581"/>
            <a:ext cx="91440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не боюсь еще и еще раз повторять: забота о здоровье – это важнейший труд воспитателя. От жизнерадостности, бодрости детей зависит их одухотворенная жизнь, мировоззрение, умственное развитие, прочность знаний, вера в свои силы.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 Сухомлинский.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600" dirty="0" smtClean="0"/>
              <a:t>                                                                                                                                                                                        </a:t>
            </a:r>
            <a:r>
              <a:rPr lang="de-DE" sz="2200" b="1" dirty="0" smtClean="0">
                <a:solidFill>
                  <a:srgbClr val="FF0000"/>
                </a:solidFill>
              </a:rPr>
              <a:t>«Спортивные игры и игровые упражнения как  средство  физического воспитания дошкольников</a:t>
            </a:r>
            <a:r>
              <a:rPr lang="ru-RU" sz="2200" b="1" dirty="0" smtClean="0">
                <a:solidFill>
                  <a:srgbClr val="FF0000"/>
                </a:solidFill>
              </a:rPr>
              <a:t>»</a:t>
            </a:r>
            <a:r>
              <a:rPr lang="de-DE" sz="2200" b="1" dirty="0" smtClean="0">
                <a:solidFill>
                  <a:srgbClr val="FF0000"/>
                </a:solidFill>
              </a:rPr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184" y="2488837"/>
            <a:ext cx="1728192" cy="1461949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771800" y="5157192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Подготовила: инструктор по физической культуре  </a:t>
            </a:r>
          </a:p>
          <a:p>
            <a:pPr algn="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Измалкова А.В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              г. Калининград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73416" cy="30963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Спортивные игры и игровые упражнения 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укрепляют здоровье ребенка, развивают двигательные качества, навыки, совершенствуют ритмичность и точность движений, способствуют совершенствованию деятельности основных физиологических систем организма - нервной,   сердечно-сосудистой, дыхательной, улучшению физического развития детей, воспитанию морально-волевых  качеств. </a:t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отографии\на страничку№2\IMG_3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954897"/>
            <a:ext cx="1489367" cy="1412701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3068960"/>
            <a:ext cx="8317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Спортивные игры укрепляют крупные группы мышц, развивают психофизические качества: силу, быстроту, ловкость, выносливость. В спортивных играх у ребенка повышается умственная активность, ориентировка в пространстве, развивается сообразительность, быстрота мышления, происходит осознание собственных действий. </a:t>
            </a:r>
          </a:p>
        </p:txBody>
      </p:sp>
      <p:pic>
        <p:nvPicPr>
          <p:cNvPr id="5" name="Рисунок 4" descr="F:\DCIM\133___11\IMG_74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132610"/>
            <a:ext cx="1368152" cy="1032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F:\DCIM\133___11\IMG_741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5"/>
          <a:stretch/>
        </p:blipFill>
        <p:spPr bwMode="auto">
          <a:xfrm>
            <a:off x="1619672" y="5131866"/>
            <a:ext cx="1468438" cy="1353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056784" cy="42930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учится согласовывать свои действия с действиями товарищей; у него воспитывается                            сдержанность, самообладание,                                ответственность, воля и                                          решительность; обогащается                                                                                          его сенсомоторный опыт,                                                                                                развивается творчество.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User\Desktop\фотографии\Соревнования ПДД 19.05.17\IMG_6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420888"/>
            <a:ext cx="2196774" cy="1647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DCIM\133___11\IMG_742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37112"/>
            <a:ext cx="1952625" cy="1463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4653136"/>
            <a:ext cx="2261812" cy="1438781"/>
          </a:xfrm>
          <a:prstGeom prst="rect">
            <a:avLst/>
          </a:prstGeom>
        </p:spPr>
      </p:pic>
      <p:pic>
        <p:nvPicPr>
          <p:cNvPr id="8" name="Рисунок 7" descr="C:\Users\User\Desktop\фото спортивные игры\IMG_745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941168"/>
            <a:ext cx="1829764" cy="1341323"/>
          </a:xfrm>
          <a:prstGeom prst="roundRect">
            <a:avLst>
              <a:gd name="adj" fmla="val 2262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31840" y="188640"/>
            <a:ext cx="5328592" cy="2520280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Большинство популярных спортивных игр (футбол, хоккей, баскетбол, гандбол, теннис, бадминтон, регби и т.д.) относятся к сложным играм большой подвижности с бегом, прыжками, метаниями и формированием всех основных физических качеств. </a:t>
            </a:r>
            <a:r>
              <a:rPr lang="ru-RU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Следовательно, спортивные игры требуют хорошего уровня развития основных движений и физических качеств.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2" name="Picture 4" descr="https://doc4web.ru/uploads/files/125/125958/hello_html_33261ff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212976"/>
            <a:ext cx="1296144" cy="19476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924944"/>
            <a:ext cx="4032448" cy="3024337"/>
          </a:xfrm>
          <a:prstGeom prst="rect">
            <a:avLst/>
          </a:prstGeom>
        </p:spPr>
      </p:pic>
      <p:pic>
        <p:nvPicPr>
          <p:cNvPr id="5" name="Рисунок 4" descr="C:\Users\User\Desktop\аттестация 2020\досуг самый быстрый,ловкий.17г. окт\IMG_738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6589"/>
            <a:ext cx="1882552" cy="1345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594320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Игровые упражнения</a:t>
            </a:r>
            <a:r>
              <a:rPr lang="ru-RU" u="sng" dirty="0" smtClean="0">
                <a:solidFill>
                  <a:srgbClr val="FF0000"/>
                </a:solidFill>
              </a:rPr>
              <a:t> 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208912" cy="487375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являются чрезвычайно эффективным средством профилактики и коррекции психофизического состояния организма ребенка  дошкольного возраста.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  представляют собой методически организованные двигательные действия, специально подобранные с целью физического воспитания, суть которых заключается в выполнении конкретных заданий ("Доползи до погремушки", "Попади в воротца", «Перешагни через палку», «Пройди по мостику», «Найди игрушку» и др.)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Целью игровых упражнений является: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7704856" cy="496855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внимательности, сообразительности, памяти, наблюдательности, ловкости, быстроты реакции;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укрепление сердечно-сосудистой, мышечной, дыхательной и других систем организма;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ориентировка в пространстве;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и закрепление двигательных умений;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получение удовольствия и создание хорошего настроения;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дошкольников;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интереса к физической культуре и здоровому образу жизни.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решает практические задачи обучения. Каждой стадии навыка соответствует определенный этап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19256" cy="62133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в игровых упражнениях направлено на развитие познавательной активности, на формирование элементарных знаний о самом движении. Ребенок выполняя упражнение разными способами, соблюдая последовательность действий, узнает, что одно и то же движение можно выполнять по – разному: бегать можно медленно и быстро; между предметами (врассыпную) и в прямом направлении; по гимнастической доске. Ребёнок так же узнают, что с одним и тем же предметом можно выполнять различные действия: обруч можно катить и крутить, через него можно пролезать.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14096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больше способов выполнения движений ребенок знает, тем разнообразнее его самостоятельная двигательная деятельность. С помощью игровых упражнений взрослый создает условия для выполнения движений, стимулирует двигательную активность ребенка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269" y="5304946"/>
            <a:ext cx="1511393" cy="11690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4581128"/>
            <a:ext cx="2088232" cy="11390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8427" y="4733958"/>
            <a:ext cx="1737511" cy="1347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Спортивные игры.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46936" y="692696"/>
            <a:ext cx="8013496" cy="5616624"/>
          </a:xfrm>
        </p:spPr>
        <p:txBody>
          <a:bodyPr>
            <a:normAutofit fontScale="62500" lnSpcReduction="20000"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ВЕЛОСИПЕДЕ И САМОКАТЕ.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По узкой дорожке» — дети должны проехать по узкой дорожке, ограждённой кеглями с двух сторон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санках.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«Гонки санок тройками» – один везёт, второй сидит, третий подталкивает сзади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«Кто первый» – сидя на санках, дети отталкиваются лыжными палками.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лыжах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«Кто лучше проскользит» — скольжение до флажка с наименьшим количеством шагов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«Бег на одной лыже» – скользить на одной лыже, отталкиваясь свободной ногой.</a:t>
            </a:r>
          </a:p>
          <a:p>
            <a:r>
              <a:rPr lang="ru-RU" b="1" dirty="0">
                <a:solidFill>
                  <a:srgbClr val="FF0000"/>
                </a:solidFill>
              </a:rPr>
              <a:t>баскетбол</a:t>
            </a:r>
            <a:endParaRPr lang="ru-RU" dirty="0"/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«Кого назвали, тот ловит мяч» — воспитатель подбрасывает мяч вверх и называет имя ребёнка, который должен поймать мяч.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«Передал – садись» — дети стоят в колонне, воспитатель с мячом в руках напротив. Воспитатель бросает мяч первому игроку, он передаёт мяч обратно и приседает. И так всем остальным.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«Пингвины» – дети зажимают мяч между колен и бегут до ориентира.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«Гонка мячей» – все дети ведут мяч по сигналу до ориентира.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БАДМИНТОН. ХОККЕЙ.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«Попади в круг» – дети бросают воланы в обруч.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2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67744" y="2492896"/>
            <a:ext cx="4747969" cy="2016224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rgbClr val="00B050"/>
                </a:solidFill>
              </a:rPr>
              <a:t>Здоровье </a:t>
            </a:r>
            <a:r>
              <a:rPr lang="ru-RU" sz="5400" b="1" i="1" dirty="0">
                <a:solidFill>
                  <a:srgbClr val="00B050"/>
                </a:solidFill>
              </a:rPr>
              <a:t>свыше нам дано, </a:t>
            </a:r>
            <a:br>
              <a:rPr lang="ru-RU" sz="5400" b="1" i="1" dirty="0">
                <a:solidFill>
                  <a:srgbClr val="00B050"/>
                </a:solidFill>
              </a:rPr>
            </a:br>
            <a:r>
              <a:rPr lang="ru-RU" sz="5400" b="1" i="1" dirty="0">
                <a:solidFill>
                  <a:srgbClr val="00B050"/>
                </a:solidFill>
              </a:rPr>
              <a:t>Учись, малыш, беречь его.</a:t>
            </a:r>
            <a:endParaRPr lang="ru-RU" sz="5400" b="1" dirty="0">
              <a:solidFill>
                <a:srgbClr val="00B050"/>
              </a:solidFill>
            </a:endParaRPr>
          </a:p>
          <a:p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6079" y="188640"/>
            <a:ext cx="83840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ru-RU" sz="5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Спасибо </a:t>
            </a:r>
            <a:r>
              <a:rPr lang="ru-RU" sz="5400" b="1" dirty="0">
                <a:solidFill>
                  <a:schemeClr val="accent3">
                    <a:lumMod val="75000"/>
                  </a:schemeClr>
                </a:solidFill>
              </a:rPr>
              <a:t>за внимание</a:t>
            </a: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707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427</TotalTime>
  <Words>656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Century Schoolbook</vt:lpstr>
      <vt:lpstr>Times New Roman</vt:lpstr>
      <vt:lpstr>Wingdings</vt:lpstr>
      <vt:lpstr>Wingdings 2</vt:lpstr>
      <vt:lpstr>Эркер</vt:lpstr>
      <vt:lpstr>Я не боюсь еще и еще раз повторять: забота о здоровье – это важнейший труд воспитателя. От жизнерадостности, бодрости детей зависит их одухотворенная жизнь, мировоззрение, умственное развитие, прочность знаний, вера в свои силы. В.А. Сухомлинский.                                                                                                                                                                                         «Спортивные игры и игровые упражнения как  средство  физического воспитания дошкольников». </vt:lpstr>
      <vt:lpstr>Спортивные игры и игровые упражнения   укрепляют здоровье ребенка, развивают двигательные качества, навыки, совершенствуют ритмичность и точность движений, способствуют совершенствованию деятельности основных физиологических систем организма - нервной,   сердечно-сосудистой, дыхательной, улучшению физического развития детей, воспитанию морально-волевых  качеств.  </vt:lpstr>
      <vt:lpstr>Ребенок учится согласовывать свои действия с действиями товарищей; у него воспитывается                            сдержанность, самообладание,                                ответственность, воля и                                          решительность; обогащается                                                                                          его сенсомоторный опыт,                                                                                                развивается творчество.</vt:lpstr>
      <vt:lpstr>Презентация PowerPoint</vt:lpstr>
      <vt:lpstr>Игровые упражнения </vt:lpstr>
      <vt:lpstr>Целью игровых упражнений является: </vt:lpstr>
      <vt:lpstr>Презентация PowerPoint</vt:lpstr>
      <vt:lpstr>Спортивные игры.   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2017-10-31T18:59:07Z</dcterms:created>
  <dcterms:modified xsi:type="dcterms:W3CDTF">2023-11-22T13:30:57Z</dcterms:modified>
</cp:coreProperties>
</file>