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2" r:id="rId4"/>
    <p:sldId id="275" r:id="rId5"/>
    <p:sldId id="265" r:id="rId6"/>
    <p:sldId id="281" r:id="rId7"/>
    <p:sldId id="286" r:id="rId8"/>
    <p:sldId id="288" r:id="rId9"/>
    <p:sldId id="289" r:id="rId10"/>
    <p:sldId id="290" r:id="rId11"/>
    <p:sldId id="292" r:id="rId12"/>
    <p:sldId id="293" r:id="rId13"/>
    <p:sldId id="295" r:id="rId14"/>
    <p:sldId id="296" r:id="rId15"/>
    <p:sldId id="297" r:id="rId16"/>
    <p:sldId id="298" r:id="rId17"/>
    <p:sldId id="299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CC32"/>
    <a:srgbClr val="E9E79F"/>
    <a:srgbClr val="DDDA69"/>
    <a:srgbClr val="D1E8C6"/>
    <a:srgbClr val="E2E289"/>
    <a:srgbClr val="FAEFC6"/>
    <a:srgbClr val="FFE1E1"/>
    <a:srgbClr val="F7E6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10" d="100"/>
          <a:sy n="110" d="100"/>
        </p:scale>
        <p:origin x="-510" y="-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https://avatars.mds.yandex.net/get-pdb/1211668/67399939-1eaa-4927-9dbb-ae04c906c6bf/s1200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526" y="3957189"/>
            <a:ext cx="2399161" cy="2399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https://avatars.mds.yandex.net/get-pdb/1352825/a2cdefb2-0477-45ef-8aa3-6f4c2da5118e/s1200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05850" y="1198480"/>
            <a:ext cx="2353093" cy="203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982411" y="296644"/>
            <a:ext cx="3686658" cy="552567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83928" y="296645"/>
            <a:ext cx="3733189" cy="559541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7118" y="296645"/>
            <a:ext cx="3765293" cy="564353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652214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131889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173503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183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86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0328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529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3340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3177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7739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265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961" b="68972"/>
          <a:stretch/>
        </p:blipFill>
        <p:spPr>
          <a:xfrm>
            <a:off x="10562879" y="5360590"/>
            <a:ext cx="1581842" cy="131274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76245" y="265800"/>
            <a:ext cx="3562354" cy="383622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8601" y="234949"/>
            <a:ext cx="4114798" cy="443114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153399" y="269607"/>
            <a:ext cx="3520509" cy="3791168"/>
          </a:xfrm>
          <a:prstGeom prst="rect">
            <a:avLst/>
          </a:prstGeom>
        </p:spPr>
      </p:pic>
      <p:pic>
        <p:nvPicPr>
          <p:cNvPr id="19" name="Picture 2" descr="https://ds04.infourok.ru/uploads/ex/0359/00031098-358395ed/10/hello_html_212d321d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245" y="5315542"/>
            <a:ext cx="1223370" cy="1223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 userDrawn="1"/>
        </p:nvSpPr>
        <p:spPr>
          <a:xfrm>
            <a:off x="11362927" y="6673334"/>
            <a:ext cx="82907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0" dirty="0" smtClean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© </a:t>
            </a:r>
            <a:r>
              <a:rPr lang="ru-RU" sz="600" b="0" dirty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Полшкова В.В., </a:t>
            </a:r>
            <a:r>
              <a:rPr lang="ru-RU" sz="600" b="0" dirty="0" smtClean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2019</a:t>
            </a:r>
            <a:endParaRPr lang="ru-RU" sz="600" b="0" dirty="0">
              <a:solidFill>
                <a:schemeClr val="bg2">
                  <a:lumMod val="75000"/>
                </a:schemeClr>
              </a:solidFill>
              <a:latin typeface="AGReverance" pitchFamily="2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895234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961" b="68972"/>
          <a:stretch/>
        </p:blipFill>
        <p:spPr>
          <a:xfrm>
            <a:off x="10195410" y="333494"/>
            <a:ext cx="1581842" cy="131274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9" r="52864" b="73707"/>
          <a:stretch/>
        </p:blipFill>
        <p:spPr>
          <a:xfrm>
            <a:off x="475636" y="5547823"/>
            <a:ext cx="1276156" cy="991089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34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avatars.mds.yandex.net/get-pdb/1352825/a2cdefb2-0477-45ef-8aa3-6f4c2da5118e/s1200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9087" y="365125"/>
            <a:ext cx="1326593" cy="1146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707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727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9" r="52864" b="73707"/>
          <a:stretch/>
        </p:blipFill>
        <p:spPr>
          <a:xfrm>
            <a:off x="484182" y="5547823"/>
            <a:ext cx="1276156" cy="99108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71095-0EDB-4FF1-8A36-F6E2DC8750B4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7BD40-5E62-4743-AE6E-647263B330F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5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513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76245" y="248708"/>
            <a:ext cx="3722588" cy="400878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8833" y="235422"/>
            <a:ext cx="3794333" cy="408604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991874" y="244248"/>
            <a:ext cx="3723879" cy="4010173"/>
          </a:xfrm>
          <a:prstGeom prst="rect">
            <a:avLst/>
          </a:prstGeom>
        </p:spPr>
      </p:pic>
      <p:pic>
        <p:nvPicPr>
          <p:cNvPr id="19" name="Picture 12" descr="https://avatars.mds.yandex.net/get-pdb/1211668/67399939-1eaa-4927-9dbb-ae04c906c6bf/s1200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487" y="5362560"/>
            <a:ext cx="1310774" cy="1310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 userDrawn="1"/>
        </p:nvSpPr>
        <p:spPr>
          <a:xfrm>
            <a:off x="11362927" y="6673334"/>
            <a:ext cx="82907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0" dirty="0" smtClean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© </a:t>
            </a:r>
            <a:r>
              <a:rPr lang="ru-RU" sz="600" b="0" dirty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Полшкова В.В., </a:t>
            </a:r>
            <a:r>
              <a:rPr lang="ru-RU" sz="600" b="0" dirty="0" smtClean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2019</a:t>
            </a:r>
            <a:endParaRPr lang="ru-RU" sz="600" b="0" dirty="0">
              <a:solidFill>
                <a:schemeClr val="bg2">
                  <a:lumMod val="75000"/>
                </a:schemeClr>
              </a:solidFill>
              <a:latin typeface="AGReverance" pitchFamily="2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Текс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1803834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76245" y="248708"/>
            <a:ext cx="3722588" cy="400878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8833" y="235422"/>
            <a:ext cx="3794333" cy="408604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991874" y="244248"/>
            <a:ext cx="3723879" cy="401017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9" r="52864" b="73707"/>
          <a:stretch/>
        </p:blipFill>
        <p:spPr>
          <a:xfrm>
            <a:off x="475636" y="5547823"/>
            <a:ext cx="1276156" cy="991089"/>
          </a:xfrm>
          <a:prstGeom prst="rect">
            <a:avLst/>
          </a:prstGeom>
        </p:spPr>
      </p:pic>
      <p:sp>
        <p:nvSpPr>
          <p:cNvPr id="15" name="Прямоугольник 14"/>
          <p:cNvSpPr/>
          <p:nvPr userDrawn="1"/>
        </p:nvSpPr>
        <p:spPr>
          <a:xfrm>
            <a:off x="11362927" y="6673334"/>
            <a:ext cx="82907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0" dirty="0" smtClean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© </a:t>
            </a:r>
            <a:r>
              <a:rPr lang="ru-RU" sz="600" b="0" dirty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Полшкова В.В., </a:t>
            </a:r>
            <a:r>
              <a:rPr lang="ru-RU" sz="600" b="0" dirty="0" smtClean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2019</a:t>
            </a:r>
            <a:endParaRPr lang="ru-RU" sz="600" b="0" dirty="0">
              <a:solidFill>
                <a:schemeClr val="bg2">
                  <a:lumMod val="75000"/>
                </a:schemeClr>
              </a:solidFill>
              <a:latin typeface="AGReverance" pitchFamily="2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Текс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4288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2" descr="https://avatars.mds.yandex.net/get-pdb/1211668/67399939-1eaa-4927-9dbb-ae04c906c6bf/s1200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6065" y="461754"/>
            <a:ext cx="3110670" cy="3110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https://avatars.mds.yandex.net/get-pdb/1352825/a2cdefb2-0477-45ef-8aa3-6f4c2da5118e/s1200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29984" y="461754"/>
            <a:ext cx="3607941" cy="3117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740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11362927" y="6673334"/>
            <a:ext cx="82907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0" dirty="0" smtClean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© </a:t>
            </a:r>
            <a:r>
              <a:rPr lang="ru-RU" sz="600" b="0" dirty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Полшкова В.В., </a:t>
            </a:r>
            <a:r>
              <a:rPr lang="ru-RU" sz="600" b="0" dirty="0" smtClean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2019</a:t>
            </a:r>
            <a:endParaRPr lang="ru-RU" sz="600" b="0" dirty="0">
              <a:solidFill>
                <a:schemeClr val="bg2">
                  <a:lumMod val="75000"/>
                </a:schemeClr>
              </a:solidFill>
              <a:latin typeface="AGReverance" pitchFamily="2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729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2" r:id="rId4"/>
    <p:sldLayoutId id="2147483663" r:id="rId5"/>
    <p:sldLayoutId id="2147483665" r:id="rId6"/>
    <p:sldLayoutId id="2147483661" r:id="rId7"/>
    <p:sldLayoutId id="2147483666" r:id="rId8"/>
    <p:sldLayoutId id="2147483651" r:id="rId9"/>
    <p:sldLayoutId id="2147483652" r:id="rId10"/>
    <p:sldLayoutId id="2147483653" r:id="rId11"/>
    <p:sldLayoutId id="2147483654" r:id="rId12"/>
    <p:sldLayoutId id="2147483655" r:id="rId13"/>
    <p:sldLayoutId id="2147483656" r:id="rId14"/>
    <p:sldLayoutId id="2147483657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GReverance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68" y="3416060"/>
            <a:ext cx="10195359" cy="2526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540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2556" y="1293961"/>
            <a:ext cx="4800284" cy="3477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063" y="879862"/>
            <a:ext cx="6595542" cy="1889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944" y="3576638"/>
            <a:ext cx="5916612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8471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2705" y="3108325"/>
            <a:ext cx="10515600" cy="1325563"/>
          </a:xfrm>
        </p:spPr>
        <p:txBody>
          <a:bodyPr/>
          <a:lstStyle/>
          <a:p>
            <a:pPr algn="ctr"/>
            <a:r>
              <a:rPr lang="ru-RU" dirty="0" smtClean="0"/>
              <a:t>Знай больше, говори меньше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8419" y="1834251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Ученье – свет, а </a:t>
            </a:r>
            <a:r>
              <a:rPr lang="ru-RU" sz="4000" dirty="0" err="1" smtClean="0"/>
              <a:t>неученье</a:t>
            </a:r>
            <a:r>
              <a:rPr lang="ru-RU" sz="4000" dirty="0" smtClean="0"/>
              <a:t> – тьма.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26274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113" y="754002"/>
            <a:ext cx="7564438" cy="157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8226" y="2648664"/>
            <a:ext cx="7259063" cy="2429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436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924464" y="246838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GReverance" pitchFamily="2" charset="0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Проверь себя!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7433" y="855511"/>
            <a:ext cx="68500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717067" y="1302436"/>
            <a:ext cx="604653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А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96411" y="1302436"/>
            <a:ext cx="652744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0383" y="1302436"/>
            <a:ext cx="562975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У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43613" y="1302436"/>
            <a:ext cx="737702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Ы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94276" y="1302436"/>
            <a:ext cx="636713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И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456315" y="1302436"/>
            <a:ext cx="522899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Е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82894" y="2707079"/>
            <a:ext cx="767899" cy="6556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072365" y="2698991"/>
            <a:ext cx="767899" cy="65560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6356" y="2432291"/>
            <a:ext cx="333375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0725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  <p:bldP spid="4" grpId="0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924464" y="246838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GReverance" pitchFamily="2" charset="0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Проверь себя!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7433" y="855511"/>
            <a:ext cx="68500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717067" y="1302436"/>
            <a:ext cx="604653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А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96411" y="1302436"/>
            <a:ext cx="652744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0383" y="1302436"/>
            <a:ext cx="562975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У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43613" y="1302436"/>
            <a:ext cx="737702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Ы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94276" y="1302436"/>
            <a:ext cx="636713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И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456315" y="1302436"/>
            <a:ext cx="522899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Е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82894" y="2707079"/>
            <a:ext cx="767899" cy="6556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072365" y="2698991"/>
            <a:ext cx="767899" cy="65560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7239" y="2444157"/>
            <a:ext cx="333375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0049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60615E-7 4.07407E-6 L 0.27885 0.3319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36" y="165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6299E-6 4.07407E-6 L 0.26179 0.3289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89" y="164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2042E-6 4.07407E-6 L 0.24902 0.3310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51" y="16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14118E-6 4.07407E-6 L 0.23275 0.3293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31" y="164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5905E-6 4.07407E-6 L -0.31779 0.3342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90" y="167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4199E-6 4.07407E-6 L -0.29513 0.3328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756" y="166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924464" y="246838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GReverance" pitchFamily="2" charset="0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Проверь себя!</a:t>
            </a:r>
            <a:endParaRPr lang="ru-RU" dirty="0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031" y="1019951"/>
            <a:ext cx="6764338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615304" y="1733578"/>
            <a:ext cx="622286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Н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23825" y="1733578"/>
            <a:ext cx="790601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М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758331" y="1733578"/>
            <a:ext cx="620684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884674" y="1733578"/>
            <a:ext cx="553357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Р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976361" y="1733578"/>
            <a:ext cx="572593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В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958850" y="1733578"/>
            <a:ext cx="620684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П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005642" y="1733578"/>
            <a:ext cx="574196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К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8944514" y="1733578"/>
            <a:ext cx="527709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Т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9952056" y="1733578"/>
            <a:ext cx="551754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С</a:t>
            </a:r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346" y="2527538"/>
            <a:ext cx="1152653" cy="1173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6" name="Picture 8" descr="https://papik.pro/uploads/posts/2023-03/1678967963_papik-pro-p-risunok-klassnikh-naushnikov-1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176" y="2656907"/>
            <a:ext cx="1044031" cy="1044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039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924464" y="246838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GReverance" pitchFamily="2" charset="0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Проверь себя!</a:t>
            </a:r>
            <a:endParaRPr lang="ru-RU" dirty="0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031" y="1019951"/>
            <a:ext cx="6764338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615304" y="1733578"/>
            <a:ext cx="622286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Н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23825" y="1733578"/>
            <a:ext cx="790601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М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758331" y="1733578"/>
            <a:ext cx="620684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884674" y="1733578"/>
            <a:ext cx="553357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Р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080542" y="1733578"/>
            <a:ext cx="572593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В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940933" y="1733578"/>
            <a:ext cx="620684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П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005642" y="1733578"/>
            <a:ext cx="574196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К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8944514" y="1733578"/>
            <a:ext cx="527709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Т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9952056" y="1733578"/>
            <a:ext cx="551754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С</a:t>
            </a:r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346" y="2527538"/>
            <a:ext cx="1152653" cy="1173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6" name="Picture 8" descr="https://papik.pro/uploads/posts/2023-03/1678967963_papik-pro-p-risunok-klassnikh-naushnikov-1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176" y="2656907"/>
            <a:ext cx="1044031" cy="1044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9348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09221E-6 1.11111E-6 L -4.09221E-6 0.3155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60615E-7 1.11111E-6 L -0.00143 0.3155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" y="15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46002E-7 1.11111E-6 L -0.00352 0.3215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" y="160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44334E-6 1.11111E-6 L 0.00078 0.3166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158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4056E-6 1.11111E-6 L 0.09469 0.3138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28" y="15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04272E-6 1.11111E-6 L -0.32417 0.5004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15" y="250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8294E-6 1.11111E-6 L 0.00208 0.30903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15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9466E-6 1.11111E-6 L 4.9466E-6 0.3092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20526E-7 1.11111E-6 L -0.20526 0.48518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63" y="242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Чтение с.88-89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C:\Users\а\Dropbox\ПК\Desktop\23.11\Рисунок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85" y="1225490"/>
            <a:ext cx="3508076" cy="4851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903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45985" y="2527929"/>
            <a:ext cx="3722426" cy="954103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21917" tIns="60958" rIns="121917" bIns="60958">
            <a:spAutoFit/>
          </a:bodyPr>
          <a:lstStyle/>
          <a:p>
            <a:pPr algn="ctr"/>
            <a:r>
              <a:rPr lang="ru-RU" sz="5400" b="1" dirty="0">
                <a:ln w="22225">
                  <a:solidFill>
                    <a:schemeClr val="tx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Согласный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475017" y="563295"/>
            <a:ext cx="3264363" cy="1944216"/>
          </a:xfrm>
          <a:prstGeom prst="rect">
            <a:avLst/>
          </a:prstGeom>
          <a:noFill/>
          <a:ln w="34925"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ru-RU" sz="1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 </a:t>
            </a:r>
            <a:r>
              <a:rPr lang="ru-RU" sz="1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endParaRPr lang="ru-RU" sz="1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45985" y="3466937"/>
            <a:ext cx="3722426" cy="95410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21917" tIns="60958" rIns="121917" bIns="60958">
            <a:spAutoFit/>
          </a:bodyPr>
          <a:lstStyle/>
          <a:p>
            <a:pPr algn="ctr"/>
            <a:r>
              <a:rPr lang="ru-RU" sz="5400" b="1" dirty="0">
                <a:ln w="22225">
                  <a:solidFill>
                    <a:schemeClr val="tx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Звонкий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652451" y="4597879"/>
            <a:ext cx="2173857" cy="16476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/>
              <a:t>[</a:t>
            </a:r>
            <a:r>
              <a:rPr lang="ru-RU" sz="6000" dirty="0" smtClean="0"/>
              <a:t>М'</a:t>
            </a:r>
            <a:r>
              <a:rPr lang="en-US" sz="6000" dirty="0" smtClean="0"/>
              <a:t>]</a:t>
            </a:r>
            <a:endParaRPr lang="ru-RU" sz="6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388088" y="4597879"/>
            <a:ext cx="2173857" cy="1647646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/>
              <a:t>[</a:t>
            </a:r>
            <a:r>
              <a:rPr lang="ru-RU" sz="6000" dirty="0" smtClean="0"/>
              <a:t>М</a:t>
            </a:r>
            <a:r>
              <a:rPr lang="en-US" sz="6000" dirty="0" smtClean="0"/>
              <a:t>]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443584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4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827" y="0"/>
            <a:ext cx="12177175" cy="1231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21917" tIns="60958" rIns="121917" bIns="60958">
            <a:spAutoFit/>
          </a:bodyPr>
          <a:lstStyle/>
          <a:p>
            <a:pPr algn="ctr"/>
            <a:r>
              <a:rPr lang="ru-RU" sz="7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Прочитайте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26368" y="2614964"/>
            <a:ext cx="2496277" cy="187220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ru-RU" sz="10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494782" y="1894680"/>
            <a:ext cx="1344149" cy="1417385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ru-RU" sz="10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924867" y="3972920"/>
            <a:ext cx="1344149" cy="141738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ru-RU" sz="10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901936" y="1986470"/>
            <a:ext cx="1344149" cy="1417385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ru-RU" sz="10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302432" y="4681588"/>
            <a:ext cx="1344149" cy="1417385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ru-RU" sz="10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241472" y="1003166"/>
            <a:ext cx="1344149" cy="141738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ru-RU" sz="10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679999" y="4026729"/>
            <a:ext cx="1344149" cy="1417385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ru-RU" sz="10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flipH="1" flipV="1">
            <a:off x="3902470" y="2788010"/>
            <a:ext cx="823898" cy="349370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4097547" y="4281115"/>
            <a:ext cx="910617" cy="454306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902285" y="4498489"/>
            <a:ext cx="0" cy="332303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8" idx="1"/>
          </p:cNvCxnSpPr>
          <p:nvPr/>
        </p:nvCxnSpPr>
        <p:spPr>
          <a:xfrm>
            <a:off x="7199189" y="4293320"/>
            <a:ext cx="725678" cy="388293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7206604" y="3137380"/>
            <a:ext cx="718263" cy="266475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10" idx="2"/>
          </p:cNvCxnSpPr>
          <p:nvPr/>
        </p:nvCxnSpPr>
        <p:spPr>
          <a:xfrm flipH="1" flipV="1">
            <a:off x="5913547" y="2420551"/>
            <a:ext cx="5027" cy="407469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6075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5675" y="539296"/>
            <a:ext cx="5289101" cy="3609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958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73" y="981883"/>
            <a:ext cx="9701690" cy="4153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607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034" y="362848"/>
            <a:ext cx="7545388" cy="337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368" y="4123427"/>
            <a:ext cx="5153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0148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890" y="445609"/>
            <a:ext cx="7450138" cy="134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156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749" y="647161"/>
            <a:ext cx="9583739" cy="356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892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537" y="450852"/>
            <a:ext cx="9936163" cy="5954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вал 3"/>
          <p:cNvSpPr/>
          <p:nvPr/>
        </p:nvSpPr>
        <p:spPr>
          <a:xfrm>
            <a:off x="1664899" y="1544128"/>
            <a:ext cx="8307237" cy="98341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5348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7454</TotalTime>
  <Words>80</Words>
  <Application>Microsoft Office PowerPoint</Application>
  <PresentationFormat>Произвольный</PresentationFormat>
  <Paragraphs>51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Знай больше, говори меньше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задание:</vt:lpstr>
    </vt:vector>
  </TitlesOfParts>
  <Manager>Полшкова Виктория Валерьяновна</Manager>
  <Company>МАОУ ДО ЦРТДиЮ Каменского района Пензенской области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Русский язык</dc:title>
  <dc:subject>русский язык</dc:subject>
  <dc:creator>Viktoriya Polshkova</dc:creator>
  <cp:keywords>русский язык;книги;школа</cp:keywords>
  <cp:lastModifiedBy>а</cp:lastModifiedBy>
  <cp:revision>116</cp:revision>
  <dcterms:created xsi:type="dcterms:W3CDTF">2019-04-16T15:48:18Z</dcterms:created>
  <dcterms:modified xsi:type="dcterms:W3CDTF">2023-11-22T22:12:54Z</dcterms:modified>
</cp:coreProperties>
</file>