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71" r:id="rId4"/>
    <p:sldId id="266" r:id="rId5"/>
    <p:sldId id="267" r:id="rId6"/>
    <p:sldId id="275" r:id="rId7"/>
    <p:sldId id="280" r:id="rId8"/>
    <p:sldId id="281" r:id="rId9"/>
    <p:sldId id="276" r:id="rId10"/>
    <p:sldId id="277" r:id="rId11"/>
    <p:sldId id="265" r:id="rId12"/>
    <p:sldId id="273" r:id="rId13"/>
    <p:sldId id="274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0CC32"/>
    <a:srgbClr val="E9E79F"/>
    <a:srgbClr val="DDDA69"/>
    <a:srgbClr val="D1E8C6"/>
    <a:srgbClr val="E2E289"/>
    <a:srgbClr val="FAEFC6"/>
    <a:srgbClr val="FFE1E1"/>
    <a:srgbClr val="F7E6A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110" d="100"/>
          <a:sy n="110" d="100"/>
        </p:scale>
        <p:origin x="-510" y="-13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6" name="Picture 12" descr="https://avatars.mds.yandex.net/get-pdb/1211668/67399939-1eaa-4927-9dbb-ae04c906c6bf/s1200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9526" y="3957189"/>
            <a:ext cx="2399161" cy="23991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2" descr="https://avatars.mds.yandex.net/get-pdb/1352825/a2cdefb2-0477-45ef-8aa3-6f4c2da5118e/s1200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705850" y="1198480"/>
            <a:ext cx="2353093" cy="20334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Рисунок 11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7982411" y="296644"/>
            <a:ext cx="3686658" cy="5525671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483928" y="296645"/>
            <a:ext cx="3733189" cy="5595411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17118" y="296645"/>
            <a:ext cx="3765293" cy="564353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652214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4131889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81C80-E7D7-4350-A8F5-ED951B1BE8EC}" type="datetimeFigureOut">
              <a:rPr lang="ru-RU" smtClean="0"/>
              <a:t>23.11.2023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AA2A9-5A41-462E-B7AE-ECF67BB13F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1173503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81C80-E7D7-4350-A8F5-ED951B1BE8EC}" type="datetimeFigureOut">
              <a:rPr lang="ru-RU" smtClean="0"/>
              <a:t>23.11.2023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AA2A9-5A41-462E-B7AE-ECF67BB13F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11833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81C80-E7D7-4350-A8F5-ED951B1BE8EC}" type="datetimeFigureOut">
              <a:rPr lang="ru-RU" smtClean="0"/>
              <a:t>23.11.2023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AA2A9-5A41-462E-B7AE-ECF67BB13F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0866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81C80-E7D7-4350-A8F5-ED951B1BE8EC}" type="datetimeFigureOut">
              <a:rPr lang="ru-RU" smtClean="0"/>
              <a:t>23.11.2023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AA2A9-5A41-462E-B7AE-ECF67BB13F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20328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81C80-E7D7-4350-A8F5-ED951B1BE8EC}" type="datetimeFigureOut">
              <a:rPr lang="ru-RU" smtClean="0"/>
              <a:t>23.11.2023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AA2A9-5A41-462E-B7AE-ECF67BB13F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75298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81C80-E7D7-4350-A8F5-ED951B1BE8EC}" type="datetimeFigureOut">
              <a:rPr lang="ru-RU" smtClean="0"/>
              <a:t>23.11.2023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AA2A9-5A41-462E-B7AE-ECF67BB13F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033401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81C80-E7D7-4350-A8F5-ED951B1BE8EC}" type="datetimeFigureOut">
              <a:rPr lang="ru-RU" smtClean="0"/>
              <a:t>23.11.2023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AA2A9-5A41-462E-B7AE-ECF67BB13F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731775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81C80-E7D7-4350-A8F5-ED951B1BE8EC}" type="datetimeFigureOut">
              <a:rPr lang="ru-RU" smtClean="0"/>
              <a:t>23.11.2023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AA2A9-5A41-462E-B7AE-ECF67BB13F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177390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81C80-E7D7-4350-A8F5-ED951B1BE8EC}" type="datetimeFigureOut">
              <a:rPr lang="ru-RU" smtClean="0"/>
              <a:t>23.11.2023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AA2A9-5A41-462E-B7AE-ECF67BB13F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22653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3961" b="68972"/>
          <a:stretch/>
        </p:blipFill>
        <p:spPr>
          <a:xfrm>
            <a:off x="10562879" y="5360590"/>
            <a:ext cx="1581842" cy="1312744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476245" y="265800"/>
            <a:ext cx="3562354" cy="3836227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38601" y="234949"/>
            <a:ext cx="4114798" cy="4431145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8153399" y="269607"/>
            <a:ext cx="3520509" cy="3791168"/>
          </a:xfrm>
          <a:prstGeom prst="rect">
            <a:avLst/>
          </a:prstGeom>
        </p:spPr>
      </p:pic>
      <p:pic>
        <p:nvPicPr>
          <p:cNvPr id="19" name="Picture 2" descr="https://ds04.infourok.ru/uploads/ex/0359/00031098-358395ed/10/hello_html_212d321d.png"/>
          <p:cNvPicPr>
            <a:picLocks noChangeAspect="1" noChangeArrowheads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6245" y="5315542"/>
            <a:ext cx="1223370" cy="12233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Прямоугольник 14"/>
          <p:cNvSpPr/>
          <p:nvPr userDrawn="1"/>
        </p:nvSpPr>
        <p:spPr>
          <a:xfrm>
            <a:off x="11362927" y="6673334"/>
            <a:ext cx="829073" cy="1846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600" b="0" dirty="0" smtClean="0">
                <a:solidFill>
                  <a:schemeClr val="bg2">
                    <a:lumMod val="75000"/>
                  </a:schemeClr>
                </a:solidFill>
                <a:latin typeface="AGReverance" pitchFamily="2" charset="0"/>
              </a:rPr>
              <a:t>© </a:t>
            </a:r>
            <a:r>
              <a:rPr lang="ru-RU" sz="600" b="0" dirty="0">
                <a:solidFill>
                  <a:schemeClr val="bg2">
                    <a:lumMod val="75000"/>
                  </a:schemeClr>
                </a:solidFill>
                <a:latin typeface="AGReverance" pitchFamily="2" charset="0"/>
              </a:rPr>
              <a:t>Полшкова В.В., </a:t>
            </a:r>
            <a:r>
              <a:rPr lang="ru-RU" sz="600" b="0" dirty="0" smtClean="0">
                <a:solidFill>
                  <a:schemeClr val="bg2">
                    <a:lumMod val="75000"/>
                  </a:schemeClr>
                </a:solidFill>
                <a:latin typeface="AGReverance" pitchFamily="2" charset="0"/>
              </a:rPr>
              <a:t>2019</a:t>
            </a:r>
            <a:endParaRPr lang="ru-RU" sz="600" b="0" dirty="0">
              <a:solidFill>
                <a:schemeClr val="bg2">
                  <a:lumMod val="75000"/>
                </a:schemeClr>
              </a:solidFill>
              <a:latin typeface="AGReverance" pitchFamily="2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81C80-E7D7-4350-A8F5-ED951B1BE8EC}" type="datetimeFigureOut">
              <a:rPr lang="ru-RU" smtClean="0"/>
              <a:t>23.11.2023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AA2A9-5A41-462E-B7AE-ECF67BB13F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0895234"/>
      </p:ext>
    </p:extLst>
  </p:cSld>
  <p:clrMapOvr>
    <a:masterClrMapping/>
  </p:clrMapOvr>
  <p:extLst>
    <p:ext uri="{DCECCB84-F9BA-43D5-87BE-67443E8EF086}">
      <p15:sldGuideLst xmlns=""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Рисунок 20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3961" b="68972"/>
          <a:stretch/>
        </p:blipFill>
        <p:spPr>
          <a:xfrm>
            <a:off x="10195410" y="333494"/>
            <a:ext cx="1581842" cy="1312744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9" r="52864" b="73707"/>
          <a:stretch/>
        </p:blipFill>
        <p:spPr>
          <a:xfrm>
            <a:off x="475636" y="5547823"/>
            <a:ext cx="1276156" cy="991089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81C80-E7D7-4350-A8F5-ED951B1BE8EC}" type="datetimeFigureOut">
              <a:rPr lang="ru-RU" smtClean="0"/>
              <a:t>23.11.2023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AA2A9-5A41-462E-B7AE-ECF67BB13F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7340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https://avatars.mds.yandex.net/get-pdb/1352825/a2cdefb2-0477-45ef-8aa3-6f4c2da5118e/s1200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289087" y="365125"/>
            <a:ext cx="1326593" cy="11464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81C80-E7D7-4350-A8F5-ED951B1BE8EC}" type="datetimeFigureOut">
              <a:rPr lang="ru-RU" smtClean="0"/>
              <a:t>23.11.2023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AA2A9-5A41-462E-B7AE-ECF67BB13F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77076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3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81C80-E7D7-4350-A8F5-ED951B1BE8EC}" type="datetimeFigureOut">
              <a:rPr lang="ru-RU" smtClean="0"/>
              <a:t>23.11.2023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AA2A9-5A41-462E-B7AE-ECF67BB13F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87270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9" r="52864" b="73707"/>
          <a:stretch/>
        </p:blipFill>
        <p:spPr>
          <a:xfrm>
            <a:off x="484182" y="5547823"/>
            <a:ext cx="1276156" cy="991089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71095-0EDB-4FF1-8A36-F6E2DC8750B4}" type="datetimeFigureOut">
              <a:rPr lang="ru-RU" smtClean="0"/>
              <a:t>23.11.2023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7BD40-5E62-4743-AE6E-647263B330F1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5" name="Объект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25133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Рисунок 1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476245" y="248708"/>
            <a:ext cx="3722588" cy="4008780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98833" y="235422"/>
            <a:ext cx="3794333" cy="4086042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7991874" y="244248"/>
            <a:ext cx="3723879" cy="4010173"/>
          </a:xfrm>
          <a:prstGeom prst="rect">
            <a:avLst/>
          </a:prstGeom>
        </p:spPr>
      </p:pic>
      <p:pic>
        <p:nvPicPr>
          <p:cNvPr id="19" name="Picture 12" descr="https://avatars.mds.yandex.net/get-pdb/1211668/67399939-1eaa-4927-9dbb-ae04c906c6bf/s1200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8487" y="5362560"/>
            <a:ext cx="1310774" cy="13107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Прямоугольник 14"/>
          <p:cNvSpPr/>
          <p:nvPr userDrawn="1"/>
        </p:nvSpPr>
        <p:spPr>
          <a:xfrm>
            <a:off x="11362927" y="6673334"/>
            <a:ext cx="829073" cy="1846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600" b="0" dirty="0" smtClean="0">
                <a:solidFill>
                  <a:schemeClr val="bg2">
                    <a:lumMod val="75000"/>
                  </a:schemeClr>
                </a:solidFill>
                <a:latin typeface="AGReverance" pitchFamily="2" charset="0"/>
              </a:rPr>
              <a:t>© </a:t>
            </a:r>
            <a:r>
              <a:rPr lang="ru-RU" sz="600" b="0" dirty="0">
                <a:solidFill>
                  <a:schemeClr val="bg2">
                    <a:lumMod val="75000"/>
                  </a:schemeClr>
                </a:solidFill>
                <a:latin typeface="AGReverance" pitchFamily="2" charset="0"/>
              </a:rPr>
              <a:t>Полшкова В.В., </a:t>
            </a:r>
            <a:r>
              <a:rPr lang="ru-RU" sz="600" b="0" dirty="0" smtClean="0">
                <a:solidFill>
                  <a:schemeClr val="bg2">
                    <a:lumMod val="75000"/>
                  </a:schemeClr>
                </a:solidFill>
                <a:latin typeface="AGReverance" pitchFamily="2" charset="0"/>
              </a:rPr>
              <a:t>2019</a:t>
            </a:r>
            <a:endParaRPr lang="ru-RU" sz="600" b="0" dirty="0">
              <a:solidFill>
                <a:schemeClr val="bg2">
                  <a:lumMod val="75000"/>
                </a:schemeClr>
              </a:solidFill>
              <a:latin typeface="AGReverance" pitchFamily="2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81C80-E7D7-4350-A8F5-ED951B1BE8EC}" type="datetimeFigureOut">
              <a:rPr lang="ru-RU" smtClean="0"/>
              <a:t>23.11.2023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AA2A9-5A41-462E-B7AE-ECF67BB13F21}" type="slidenum">
              <a:rPr lang="ru-RU" smtClean="0"/>
              <a:t>‹#›</a:t>
            </a:fld>
            <a:endParaRPr lang="ru-RU"/>
          </a:p>
        </p:txBody>
      </p:sp>
      <p:sp>
        <p:nvSpPr>
          <p:cNvPr id="6" name="Текст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01803834"/>
      </p:ext>
    </p:extLst>
  </p:cSld>
  <p:clrMapOvr>
    <a:masterClrMapping/>
  </p:clrMapOvr>
  <p:extLst>
    <p:ext uri="{DCECCB84-F9BA-43D5-87BE-67443E8EF086}">
      <p15:sldGuideLst xmlns=""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Рисунок 1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476245" y="248708"/>
            <a:ext cx="3722588" cy="4008780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98833" y="235422"/>
            <a:ext cx="3794333" cy="4086042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7991874" y="244248"/>
            <a:ext cx="3723879" cy="4010173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9" r="52864" b="73707"/>
          <a:stretch/>
        </p:blipFill>
        <p:spPr>
          <a:xfrm>
            <a:off x="475636" y="5547823"/>
            <a:ext cx="1276156" cy="991089"/>
          </a:xfrm>
          <a:prstGeom prst="rect">
            <a:avLst/>
          </a:prstGeom>
        </p:spPr>
      </p:pic>
      <p:sp>
        <p:nvSpPr>
          <p:cNvPr id="15" name="Прямоугольник 14"/>
          <p:cNvSpPr/>
          <p:nvPr userDrawn="1"/>
        </p:nvSpPr>
        <p:spPr>
          <a:xfrm>
            <a:off x="11362927" y="6673334"/>
            <a:ext cx="829073" cy="1846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600" b="0" dirty="0" smtClean="0">
                <a:solidFill>
                  <a:schemeClr val="bg2">
                    <a:lumMod val="75000"/>
                  </a:schemeClr>
                </a:solidFill>
                <a:latin typeface="AGReverance" pitchFamily="2" charset="0"/>
              </a:rPr>
              <a:t>© </a:t>
            </a:r>
            <a:r>
              <a:rPr lang="ru-RU" sz="600" b="0" dirty="0">
                <a:solidFill>
                  <a:schemeClr val="bg2">
                    <a:lumMod val="75000"/>
                  </a:schemeClr>
                </a:solidFill>
                <a:latin typeface="AGReverance" pitchFamily="2" charset="0"/>
              </a:rPr>
              <a:t>Полшкова В.В., </a:t>
            </a:r>
            <a:r>
              <a:rPr lang="ru-RU" sz="600" b="0" dirty="0" smtClean="0">
                <a:solidFill>
                  <a:schemeClr val="bg2">
                    <a:lumMod val="75000"/>
                  </a:schemeClr>
                </a:solidFill>
                <a:latin typeface="AGReverance" pitchFamily="2" charset="0"/>
              </a:rPr>
              <a:t>2019</a:t>
            </a:r>
            <a:endParaRPr lang="ru-RU" sz="600" b="0" dirty="0">
              <a:solidFill>
                <a:schemeClr val="bg2">
                  <a:lumMod val="75000"/>
                </a:schemeClr>
              </a:solidFill>
              <a:latin typeface="AGReverance" pitchFamily="2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81C80-E7D7-4350-A8F5-ED951B1BE8EC}" type="datetimeFigureOut">
              <a:rPr lang="ru-RU" smtClean="0"/>
              <a:t>23.11.2023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AA2A9-5A41-462E-B7AE-ECF67BB13F21}" type="slidenum">
              <a:rPr lang="ru-RU" smtClean="0"/>
              <a:t>‹#›</a:t>
            </a:fld>
            <a:endParaRPr lang="ru-RU"/>
          </a:p>
        </p:txBody>
      </p:sp>
      <p:sp>
        <p:nvSpPr>
          <p:cNvPr id="6" name="Текст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142885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2" descr="https://avatars.mds.yandex.net/get-pdb/1211668/67399939-1eaa-4927-9dbb-ae04c906c6bf/s1200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26065" y="461754"/>
            <a:ext cx="3110670" cy="31106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2" name="Picture 2" descr="https://avatars.mds.yandex.net/get-pdb/1352825/a2cdefb2-0477-45ef-8aa3-6f4c2da5118e/s1200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29984" y="461754"/>
            <a:ext cx="3607941" cy="31179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81C80-E7D7-4350-A8F5-ED951B1BE8EC}" type="datetimeFigureOut">
              <a:rPr lang="ru-RU" smtClean="0"/>
              <a:t>23.11.2023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AA2A9-5A41-462E-B7AE-ECF67BB13F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27402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 userDrawn="1"/>
        </p:nvSpPr>
        <p:spPr>
          <a:xfrm>
            <a:off x="11362927" y="6673334"/>
            <a:ext cx="829073" cy="1846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600" b="0" dirty="0" smtClean="0">
                <a:solidFill>
                  <a:schemeClr val="bg2">
                    <a:lumMod val="75000"/>
                  </a:schemeClr>
                </a:solidFill>
                <a:latin typeface="AGReverance" pitchFamily="2" charset="0"/>
              </a:rPr>
              <a:t>© </a:t>
            </a:r>
            <a:r>
              <a:rPr lang="ru-RU" sz="600" b="0" dirty="0">
                <a:solidFill>
                  <a:schemeClr val="bg2">
                    <a:lumMod val="75000"/>
                  </a:schemeClr>
                </a:solidFill>
                <a:latin typeface="AGReverance" pitchFamily="2" charset="0"/>
              </a:rPr>
              <a:t>Полшкова В.В., </a:t>
            </a:r>
            <a:r>
              <a:rPr lang="ru-RU" sz="600" b="0" dirty="0" smtClean="0">
                <a:solidFill>
                  <a:schemeClr val="bg2">
                    <a:lumMod val="75000"/>
                  </a:schemeClr>
                </a:solidFill>
                <a:latin typeface="AGReverance" pitchFamily="2" charset="0"/>
              </a:rPr>
              <a:t>2019</a:t>
            </a:r>
            <a:endParaRPr lang="ru-RU" sz="600" b="0" dirty="0">
              <a:solidFill>
                <a:schemeClr val="bg2">
                  <a:lumMod val="75000"/>
                </a:schemeClr>
              </a:solidFill>
              <a:latin typeface="AGReverance" pitchFamily="2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E81C80-E7D7-4350-A8F5-ED951B1BE8EC}" type="datetimeFigureOut">
              <a:rPr lang="ru-RU" smtClean="0"/>
              <a:t>23.11.2023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CAA2A9-5A41-462E-B7AE-ECF67BB13F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77294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62" r:id="rId4"/>
    <p:sldLayoutId id="2147483663" r:id="rId5"/>
    <p:sldLayoutId id="2147483665" r:id="rId6"/>
    <p:sldLayoutId id="2147483661" r:id="rId7"/>
    <p:sldLayoutId id="2147483666" r:id="rId8"/>
    <p:sldLayoutId id="2147483651" r:id="rId9"/>
    <p:sldLayoutId id="2147483652" r:id="rId10"/>
    <p:sldLayoutId id="2147483653" r:id="rId11"/>
    <p:sldLayoutId id="2147483654" r:id="rId12"/>
    <p:sldLayoutId id="2147483655" r:id="rId13"/>
    <p:sldLayoutId id="2147483656" r:id="rId14"/>
    <p:sldLayoutId id="2147483657" r:id="rId15"/>
    <p:sldLayoutId id="2147483658" r:id="rId16"/>
    <p:sldLayoutId id="2147483659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AGReverance" pitchFamily="2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GReverance" pitchFamily="2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GReverance" pitchFamily="2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GReverance" pitchFamily="2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GReverance" pitchFamily="2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GReverance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3125" y="1186942"/>
            <a:ext cx="10145712" cy="391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959525" y="1949570"/>
            <a:ext cx="119907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Мм      </a:t>
            </a:r>
            <a:endParaRPr lang="ru-RU" sz="4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857738" y="1856109"/>
            <a:ext cx="60465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424870" y="1856109"/>
            <a:ext cx="77777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м′</a:t>
            </a:r>
            <a:endParaRPr lang="ru-RU" sz="4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2322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8105" y="987096"/>
            <a:ext cx="9278938" cy="1933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395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0006" y="1179837"/>
            <a:ext cx="8816195" cy="37745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16071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4827" y="0"/>
            <a:ext cx="12177175" cy="123110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121917" tIns="60958" rIns="121917" bIns="60958">
            <a:spAutoFit/>
          </a:bodyPr>
          <a:lstStyle/>
          <a:p>
            <a:pPr algn="ctr"/>
            <a:r>
              <a:rPr lang="ru-RU" sz="72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Прочитайте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39947" y="1231107"/>
            <a:ext cx="10587486" cy="418575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121917" tIns="60958" rIns="121917" bIns="60958" rtlCol="0">
            <a:spAutoFit/>
          </a:bodyPr>
          <a:lstStyle/>
          <a:p>
            <a:pPr algn="ctr"/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Кролики.</a:t>
            </a:r>
          </a:p>
          <a:p>
            <a:pPr algn="just"/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сарае у Максима клетка. В клетке серые кролики. Максим кормил кроликов. Около клетки корм: капуста, морковка, клевер. Потом Ира, сестра Максима, открыла кран и напоила кроликов.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/>
          <a:srcRect l="53403" t="45544" r="23711" b="42400"/>
          <a:stretch/>
        </p:blipFill>
        <p:spPr>
          <a:xfrm>
            <a:off x="6263596" y="5071292"/>
            <a:ext cx="4896544" cy="1088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7030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4827" y="0"/>
            <a:ext cx="12177175" cy="123110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121917" tIns="60958" rIns="121917" bIns="60958">
            <a:spAutoFit/>
          </a:bodyPr>
          <a:lstStyle/>
          <a:p>
            <a:pPr algn="ctr"/>
            <a:r>
              <a:rPr lang="ru-RU" sz="72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Прочитайте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26211" y="1231107"/>
            <a:ext cx="11136702" cy="406264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121917" tIns="60958" rIns="121917" bIns="60958" rtlCol="0">
            <a:spAutoFit/>
          </a:bodyPr>
          <a:lstStyle/>
          <a:p>
            <a:pPr algn="ctr"/>
            <a:r>
              <a:rPr lang="ru-RU" sz="6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Мама.</a:t>
            </a:r>
          </a:p>
          <a:p>
            <a:pPr algn="just"/>
            <a:r>
              <a:rPr lang="ru-RU" sz="6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нами мама. Она спела песенку про котика. Всем весело!</a:t>
            </a:r>
          </a:p>
        </p:txBody>
      </p:sp>
    </p:spTree>
    <p:extLst>
      <p:ext uri="{BB962C8B-B14F-4D97-AF65-F5344CB8AC3E}">
        <p14:creationId xmlns:p14="http://schemas.microsoft.com/office/powerpoint/2010/main" val="748976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7313" y="3482247"/>
            <a:ext cx="9823809" cy="24342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35405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82151" y="380458"/>
            <a:ext cx="8962105" cy="86177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121917" tIns="60958" rIns="121917" bIns="60958">
            <a:spAutoFit/>
          </a:bodyPr>
          <a:lstStyle/>
          <a:p>
            <a:pPr algn="ctr"/>
            <a:r>
              <a:rPr lang="ru-RU" sz="48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Подумайте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682151" y="4676212"/>
            <a:ext cx="3877703" cy="861770"/>
          </a:xfrm>
          <a:prstGeom prst="rect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121917" tIns="60958" rIns="121917" bIns="60958">
            <a:spAutoFit/>
          </a:bodyPr>
          <a:lstStyle/>
          <a:p>
            <a:pPr algn="ctr"/>
            <a:r>
              <a:rPr lang="ru-RU" sz="4800" b="1" dirty="0">
                <a:ln w="22225">
                  <a:solidFill>
                    <a:schemeClr val="tx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Согласный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682151" y="3640347"/>
            <a:ext cx="3877703" cy="861770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121917" tIns="60958" rIns="121917" bIns="60958">
            <a:spAutoFit/>
          </a:bodyPr>
          <a:lstStyle/>
          <a:p>
            <a:pPr algn="ctr"/>
            <a:r>
              <a:rPr lang="ru-RU" sz="48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Гласный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414632" y="1425937"/>
            <a:ext cx="3264363" cy="1944216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r>
              <a:rPr lang="ru-RU" sz="1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 </a:t>
            </a:r>
            <a:r>
              <a:rPr lang="ru-RU" sz="1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endParaRPr lang="ru-RU" sz="1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163204" y="3625824"/>
            <a:ext cx="4212658" cy="86177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121917" tIns="60958" rIns="121917" bIns="60958">
            <a:spAutoFit/>
          </a:bodyPr>
          <a:lstStyle/>
          <a:p>
            <a:pPr algn="ctr"/>
            <a:r>
              <a:rPr lang="ru-RU" sz="4800" b="1" dirty="0">
                <a:ln w="22225">
                  <a:solidFill>
                    <a:schemeClr val="tx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Звонкий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6163203" y="4676212"/>
            <a:ext cx="4212658" cy="86177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121917" tIns="60958" rIns="121917" bIns="60958">
            <a:spAutoFit/>
          </a:bodyPr>
          <a:lstStyle/>
          <a:p>
            <a:pPr algn="ctr"/>
            <a:r>
              <a:rPr lang="ru-RU" sz="48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Глухой</a:t>
            </a:r>
            <a:endParaRPr lang="ru-RU" sz="48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35848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623392" y="1460492"/>
            <a:ext cx="10415160" cy="1764585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121917" tIns="60958" rIns="121917" bIns="60958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53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</a:t>
            </a:r>
            <a:r>
              <a:rPr lang="ru-RU" altLang="ru-RU" sz="53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altLang="ru-RU" sz="53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</a:t>
            </a:r>
            <a:r>
              <a:rPr lang="ru-RU" altLang="ru-RU" sz="53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altLang="ru-RU" sz="53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</a:t>
            </a:r>
            <a:r>
              <a:rPr lang="ru-RU" altLang="ru-RU" sz="53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-конец зиме.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53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Му-му-</a:t>
            </a:r>
            <a:r>
              <a:rPr lang="ru-RU" altLang="ru-RU" sz="53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</a:t>
            </a:r>
            <a:r>
              <a:rPr lang="ru-RU" altLang="ru-RU" sz="53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-пальто сниму.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183412" y="376285"/>
            <a:ext cx="9855140" cy="86177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121917" tIns="60958" rIns="121917" bIns="60958">
            <a:spAutoFit/>
          </a:bodyPr>
          <a:lstStyle/>
          <a:p>
            <a:pPr algn="ctr"/>
            <a:r>
              <a:rPr lang="ru-RU" sz="4800" b="1" dirty="0" err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Чистоговорка</a:t>
            </a:r>
            <a:r>
              <a:rPr lang="ru-RU" sz="48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562092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60616" y="325439"/>
            <a:ext cx="10050267" cy="86177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121917" tIns="60958" rIns="121917" bIns="60958">
            <a:spAutoFit/>
          </a:bodyPr>
          <a:lstStyle/>
          <a:p>
            <a:pPr algn="ctr"/>
            <a:r>
              <a:rPr lang="ru-RU" sz="48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Ребусы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398143" y="4106174"/>
            <a:ext cx="168828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СОМ</a:t>
            </a:r>
            <a:endParaRPr lang="ru-RU" sz="4800" b="1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398143" y="4130620"/>
            <a:ext cx="155363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</a:t>
            </a:r>
            <a:r>
              <a:rPr lang="ru-RU" sz="4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endParaRPr lang="ru-RU" sz="4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501441" y="4106173"/>
            <a:ext cx="41176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ЛАМПОЧКА</a:t>
            </a:r>
            <a:endParaRPr lang="ru-RU" sz="4800" b="1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 flipH="1">
            <a:off x="7306574" y="3925016"/>
            <a:ext cx="923026" cy="124220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C:\Users\а\Dropbox\ПК\Desktop\ноябрь\22.11\Рисунок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1056" y="1704256"/>
            <a:ext cx="6142007" cy="13675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44447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6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5675" y="539296"/>
            <a:ext cx="5289101" cy="36097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79582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4685" y="1500456"/>
            <a:ext cx="6670855" cy="35345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329133" y="621102"/>
            <a:ext cx="68148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Проверим д/з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2525449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\Dropbox\ПК\Desktop\ноябрь\22.11\Рисунок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1570" y="760802"/>
            <a:ext cx="5849517" cy="48565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50148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8335" y="1164027"/>
            <a:ext cx="9431338" cy="2114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51631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Зеленый и желтый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7393</TotalTime>
  <Words>80</Words>
  <Application>Microsoft Office PowerPoint</Application>
  <PresentationFormat>Произвольный</PresentationFormat>
  <Paragraphs>23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Manager>Полшкова Виктория Валерьяновна</Manager>
  <Company>МАОУ ДО ЦРТДиЮ Каменского района Пензенской области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Шаблон Русский язык</dc:title>
  <dc:subject>русский язык</dc:subject>
  <dc:creator>Viktoriya Polshkova</dc:creator>
  <cp:keywords>русский язык;книги;школа</cp:keywords>
  <cp:lastModifiedBy>а</cp:lastModifiedBy>
  <cp:revision>110</cp:revision>
  <dcterms:created xsi:type="dcterms:W3CDTF">2019-04-16T15:48:18Z</dcterms:created>
  <dcterms:modified xsi:type="dcterms:W3CDTF">2023-11-22T22:49:48Z</dcterms:modified>
</cp:coreProperties>
</file>