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3" r:id="rId16"/>
    <p:sldId id="275" r:id="rId17"/>
    <p:sldId id="277" r:id="rId18"/>
    <p:sldId id="278" r:id="rId19"/>
    <p:sldId id="280" r:id="rId20"/>
    <p:sldId id="281" r:id="rId21"/>
    <p:sldId id="283" r:id="rId22"/>
    <p:sldId id="286" r:id="rId23"/>
    <p:sldId id="289" r:id="rId24"/>
    <p:sldId id="29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340767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Презентация на тему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rgbClr val="FF0000"/>
                </a:solidFill>
              </a:rPr>
              <a:t>«Домашние животные»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5733256"/>
            <a:ext cx="6400800" cy="165618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Подготовила воспитатель: </a:t>
            </a:r>
            <a:r>
              <a:rPr lang="ru-RU" sz="2400" dirty="0" err="1" smtClean="0">
                <a:solidFill>
                  <a:schemeClr val="tx1"/>
                </a:solidFill>
              </a:rPr>
              <a:t>Тюменева</a:t>
            </a:r>
            <a:r>
              <a:rPr lang="ru-RU" sz="2400" dirty="0" smtClean="0">
                <a:solidFill>
                  <a:schemeClr val="tx1"/>
                </a:solidFill>
              </a:rPr>
              <a:t> О.В.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196752"/>
            <a:ext cx="7632848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2696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У козы растёт ребёнок, белый маленький козлёнок</a:t>
            </a:r>
            <a:br>
              <a:rPr lang="ru-RU" sz="2400" dirty="0" smtClean="0"/>
            </a:br>
            <a:r>
              <a:rPr lang="ru-RU" sz="2400" dirty="0" smtClean="0"/>
              <a:t>Пьёт козлёнок молоко и не ходит далеко.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8760"/>
            <a:ext cx="9143999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3542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890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Поросёнок </a:t>
            </a:r>
            <a:br>
              <a:rPr lang="ru-RU" sz="2400" b="1" dirty="0" smtClean="0"/>
            </a:br>
            <a:r>
              <a:rPr lang="ru-RU" sz="2400" dirty="0" smtClean="0"/>
              <a:t>По лужайке с травой  я хожу и чавкаю. У забора  я стою и фыркаю.</a:t>
            </a:r>
            <a:r>
              <a:rPr lang="ru-RU" sz="2400" dirty="0"/>
              <a:t> </a:t>
            </a:r>
            <a:r>
              <a:rPr lang="ru-RU" sz="2400" dirty="0" smtClean="0"/>
              <a:t>Хвостик закорюкою, радуюсь и хрюкаю.</a:t>
            </a:r>
            <a:endParaRPr lang="ru-RU" sz="24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2776"/>
            <a:ext cx="9144000" cy="544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917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Поросёнок пятачком, землю перерыл кругом.</a:t>
            </a:r>
            <a:br>
              <a:rPr lang="ru-RU" sz="2400" dirty="0" smtClean="0"/>
            </a:br>
            <a:r>
              <a:rPr lang="ru-RU" sz="2400" dirty="0" smtClean="0"/>
              <a:t>Поросячий нос, ребята, твёрже, чем моя лопата.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8760"/>
            <a:ext cx="9144000" cy="55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2571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У мамы свинки  – маленькие поросята.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2736"/>
            <a:ext cx="9144000" cy="580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8539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Лошадь </a:t>
            </a:r>
            <a:endParaRPr lang="ru-RU" sz="24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0728"/>
            <a:ext cx="9144000" cy="587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3567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4349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Жеребёнок – лошади ребёнок</a:t>
            </a:r>
            <a:br>
              <a:rPr lang="ru-RU" sz="2400" dirty="0" smtClean="0"/>
            </a:br>
            <a:r>
              <a:rPr lang="ru-RU" sz="2400" dirty="0" smtClean="0"/>
              <a:t>У красавицы лошадки, маленький ребёнок, очень шустрый и смешной, прыткий жеребёнок.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2776"/>
            <a:ext cx="9144000" cy="544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1675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Лошадь -  помогает людям в хозяйстве.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2736"/>
            <a:ext cx="9144000" cy="580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1755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/>
              <a:t>Овца </a:t>
            </a:r>
            <a:br>
              <a:rPr lang="ru-RU" sz="2400" b="1" dirty="0" smtClean="0"/>
            </a:br>
            <a:r>
              <a:rPr lang="ru-RU" sz="2400" dirty="0" smtClean="0"/>
              <a:t>Добрые овечки, мягкие сердечки, сняли свою шерстку, мягкую, не жёсткую. Будет много пряжи, свитеров навяжем.</a:t>
            </a:r>
            <a:endParaRPr lang="ru-RU" sz="24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784"/>
            <a:ext cx="9144000" cy="537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777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Домашних животных так называют потому, что они живут рядом с человеком и люди заботятся о них.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752"/>
            <a:ext cx="9144000" cy="5652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3546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Барашки, овечки, на шубе колечки. Повезло им в шубейки родиться, могут шерстью они поделиться.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0768"/>
            <a:ext cx="9144000" cy="551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7495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/>
              <a:t>Собака </a:t>
            </a:r>
            <a:br>
              <a:rPr lang="ru-RU" sz="2400" b="1" dirty="0" smtClean="0"/>
            </a:br>
            <a:r>
              <a:rPr lang="ru-RU" sz="2400" dirty="0" smtClean="0"/>
              <a:t>У неё четыре лапы, чёрный нос и хвост лохматый.</a:t>
            </a:r>
            <a:br>
              <a:rPr lang="ru-RU" sz="2400" dirty="0" smtClean="0"/>
            </a:br>
            <a:r>
              <a:rPr lang="ru-RU" sz="2400" dirty="0" smtClean="0"/>
              <a:t>Очень часто громко лает, а плохих людей кусает, и дом охраняет!</a:t>
            </a:r>
            <a:endParaRPr lang="ru-RU" sz="24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2776"/>
            <a:ext cx="9144000" cy="544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0239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/>
              <a:t>Кошка 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dirty="0" smtClean="0"/>
              <a:t>Я домашний кот Маркиз, все зовут меня: «кис-кис!»</a:t>
            </a:r>
            <a:br>
              <a:rPr lang="ru-RU" sz="2400" dirty="0" smtClean="0"/>
            </a:br>
            <a:r>
              <a:rPr lang="ru-RU" sz="2400" dirty="0" smtClean="0"/>
              <a:t>Утром делаю зарядку, умываюсь белой лапкой.</a:t>
            </a:r>
            <a:endParaRPr lang="ru-RU" sz="24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784"/>
            <a:ext cx="9144000" cy="537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7475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/>
              <a:t>Кролик </a:t>
            </a:r>
            <a:br>
              <a:rPr lang="ru-RU" sz="2400" b="1" dirty="0" smtClean="0"/>
            </a:br>
            <a:r>
              <a:rPr lang="ru-RU" sz="2400" dirty="0" smtClean="0"/>
              <a:t>Он мордочкой пригож и  на зайчика похож. Тоже, как и тот трусишка, тоже в меховых штанишках.</a:t>
            </a:r>
            <a:endParaRPr lang="ru-RU" sz="24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784"/>
            <a:ext cx="9144000" cy="537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3700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У мамы крольчихи – крольчата 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2736"/>
            <a:ext cx="9144000" cy="580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832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/>
              <a:t>Корова </a:t>
            </a:r>
            <a:br>
              <a:rPr lang="ru-RU" sz="2400" b="1" dirty="0" smtClean="0"/>
            </a:br>
            <a:r>
              <a:rPr lang="ru-RU" sz="2400" dirty="0" smtClean="0"/>
              <a:t>Живёт корова без забот, жуёт  траву себе жуёт.</a:t>
            </a:r>
            <a:br>
              <a:rPr lang="ru-RU" sz="2400" dirty="0" smtClean="0"/>
            </a:br>
            <a:r>
              <a:rPr lang="ru-RU" sz="2400" dirty="0" smtClean="0"/>
              <a:t>Какой же от коровы толк? А молоко она даёт, чтоб быть всегда здоровым, крепким, его пьют взрослые и детки.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52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368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1507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Ест корова на лугу маки да ромашку</a:t>
            </a:r>
            <a:br>
              <a:rPr lang="ru-RU" sz="2400" dirty="0" smtClean="0"/>
            </a:br>
            <a:r>
              <a:rPr lang="ru-RU" sz="2400" dirty="0" smtClean="0"/>
              <a:t>Вкусным будет молоко, чтоб сварить нам кашку.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2736"/>
            <a:ext cx="9144000" cy="580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506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Знают взрослые и дети, нет полезнее с утра, выпить чашку молока, чтобы были все здоровы, нам даёт её корова!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8760"/>
            <a:ext cx="9144000" cy="55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755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Он с копытами на ножках, а на лбу бывают рожки</a:t>
            </a:r>
            <a:br>
              <a:rPr lang="ru-RU" sz="2400" dirty="0" smtClean="0"/>
            </a:br>
            <a:r>
              <a:rPr lang="ru-RU" sz="2400" dirty="0" smtClean="0"/>
              <a:t>он совсем ещё ребёнок, называется – телёнок.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752"/>
            <a:ext cx="9143999" cy="566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875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/>
              <a:t>Бык </a:t>
            </a:r>
            <a:br>
              <a:rPr lang="ru-RU" sz="2400" b="1" dirty="0" smtClean="0"/>
            </a:br>
            <a:r>
              <a:rPr lang="ru-RU" sz="2400" dirty="0" smtClean="0"/>
              <a:t>у быка бока крутые. У быка рога большие.</a:t>
            </a:r>
            <a:br>
              <a:rPr lang="ru-RU" sz="2400" dirty="0" smtClean="0"/>
            </a:br>
            <a:r>
              <a:rPr lang="ru-RU" sz="2400" dirty="0" smtClean="0"/>
              <a:t>У быка большие ноги и характер очень строгий.</a:t>
            </a:r>
            <a:endParaRPr lang="ru-RU" sz="24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2776"/>
            <a:ext cx="9144000" cy="544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838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Коза </a:t>
            </a:r>
            <a:br>
              <a:rPr lang="ru-RU" sz="2400" b="1" dirty="0" smtClean="0"/>
            </a:br>
            <a:r>
              <a:rPr lang="ru-RU" sz="2400" dirty="0" smtClean="0"/>
              <a:t>Молоко даёт и пух, не корова, не петух, а ещё есть и рога!</a:t>
            </a:r>
            <a:br>
              <a:rPr lang="ru-RU" sz="2400" dirty="0" smtClean="0"/>
            </a:br>
            <a:r>
              <a:rPr lang="ru-RU" sz="2400" dirty="0" smtClean="0"/>
              <a:t>Ох, бодлива, ох строга! Налетает, как гроза, быстроногая коза</a:t>
            </a:r>
            <a:endParaRPr lang="ru-RU" sz="24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412776"/>
            <a:ext cx="9144000" cy="544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3586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  Она утром рано, молоко даёт исправно, вкусное, полезное, сладкое, не пресное, а густое –то какое! Ничуть не хуже, чем коровье. Смотрит хитро мне в глаза – бородатая коза!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484784"/>
            <a:ext cx="9144000" cy="537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7105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175</Words>
  <Application>Microsoft Office PowerPoint</Application>
  <PresentationFormat>Экран (4:3)</PresentationFormat>
  <Paragraphs>23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Презентация на тему «Домашние животные»</vt:lpstr>
      <vt:lpstr>Домашних животных так называют потому, что они живут рядом с человеком и люди заботятся о них.</vt:lpstr>
      <vt:lpstr>Корова  Живёт корова без забот, жуёт  траву себе жуёт. Какой же от коровы толк? А молоко она даёт, чтоб быть всегда здоровым, крепким, его пьют взрослые и детки.</vt:lpstr>
      <vt:lpstr>Ест корова на лугу маки да ромашку Вкусным будет молоко, чтоб сварить нам кашку.</vt:lpstr>
      <vt:lpstr>Знают взрослые и дети, нет полезнее с утра, выпить чашку молока, чтобы были все здоровы, нам даёт её корова!</vt:lpstr>
      <vt:lpstr>Он с копытами на ножках, а на лбу бывают рожки он совсем ещё ребёнок, называется – телёнок.</vt:lpstr>
      <vt:lpstr>Бык  у быка бока крутые. У быка рога большие. У быка большие ноги и характер очень строгий.</vt:lpstr>
      <vt:lpstr>Коза  Молоко даёт и пух, не корова, не петух, а ещё есть и рога! Ох, бодлива, ох строга! Налетает, как гроза, быстроногая коза</vt:lpstr>
      <vt:lpstr>  Она утром рано, молоко даёт исправно, вкусное, полезное, сладкое, не пресное, а густое –то какое! Ничуть не хуже, чем коровье. Смотрит хитро мне в глаза – бородатая коза!</vt:lpstr>
      <vt:lpstr>У козы растёт ребёнок, белый маленький козлёнок Пьёт козлёнок молоко и не ходит далеко.</vt:lpstr>
      <vt:lpstr>Презентация PowerPoint</vt:lpstr>
      <vt:lpstr>Поросёнок  По лужайке с травой  я хожу и чавкаю. У забора  я стою и фыркаю. Хвостик закорюкою, радуюсь и хрюкаю.</vt:lpstr>
      <vt:lpstr>Поросёнок пятачком, землю перерыл кругом. Поросячий нос, ребята, твёрже, чем моя лопата.</vt:lpstr>
      <vt:lpstr>У мамы свинки  – маленькие поросята.</vt:lpstr>
      <vt:lpstr>Лошадь </vt:lpstr>
      <vt:lpstr>Презентация PowerPoint</vt:lpstr>
      <vt:lpstr>Жеребёнок – лошади ребёнок У красавицы лошадки, маленький ребёнок, очень шустрый и смешной, прыткий жеребёнок.</vt:lpstr>
      <vt:lpstr>Лошадь -  помогает людям в хозяйстве.</vt:lpstr>
      <vt:lpstr>Овца  Добрые овечки, мягкие сердечки, сняли свою шерстку, мягкую, не жёсткую. Будет много пряжи, свитеров навяжем.</vt:lpstr>
      <vt:lpstr>Барашки, овечки, на шубе колечки. Повезло им в шубейки родиться, могут шерстью они поделиться.</vt:lpstr>
      <vt:lpstr>Собака  У неё четыре лапы, чёрный нос и хвост лохматый. Очень часто громко лает, а плохих людей кусает, и дом охраняет!</vt:lpstr>
      <vt:lpstr>Кошка  Я домашний кот Маркиз, все зовут меня: «кис-кис!» Утром делаю зарядку, умываюсь белой лапкой.</vt:lpstr>
      <vt:lpstr>Кролик  Он мордочкой пригож и  на зайчика похож. Тоже, как и тот трусишка, тоже в меховых штанишках.</vt:lpstr>
      <vt:lpstr>У мамы крольчихи – крольчата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«Домашние животные»</dc:title>
  <dc:creator>тюменева</dc:creator>
  <cp:lastModifiedBy>тюменева</cp:lastModifiedBy>
  <cp:revision>12</cp:revision>
  <dcterms:created xsi:type="dcterms:W3CDTF">2017-06-26T11:10:27Z</dcterms:created>
  <dcterms:modified xsi:type="dcterms:W3CDTF">2023-11-23T13:52:40Z</dcterms:modified>
</cp:coreProperties>
</file>