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9" r:id="rId4"/>
  </p:sldMasterIdLst>
  <p:handoutMasterIdLst>
    <p:handoutMasterId r:id="rId22"/>
  </p:handoutMasterIdLst>
  <p:sldIdLst>
    <p:sldId id="257" r:id="rId5"/>
    <p:sldId id="258" r:id="rId6"/>
    <p:sldId id="259" r:id="rId7"/>
    <p:sldId id="260" r:id="rId8"/>
    <p:sldId id="261" r:id="rId9"/>
    <p:sldId id="264" r:id="rId10"/>
    <p:sldId id="266" r:id="rId11"/>
    <p:sldId id="265" r:id="rId12"/>
    <p:sldId id="263" r:id="rId13"/>
    <p:sldId id="262" r:id="rId14"/>
    <p:sldId id="268" r:id="rId15"/>
    <p:sldId id="269" r:id="rId16"/>
    <p:sldId id="270" r:id="rId17"/>
    <p:sldId id="271" r:id="rId18"/>
    <p:sldId id="272" r:id="rId19"/>
    <p:sldId id="273" r:id="rId20"/>
    <p:sldId id="267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Автор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2D0D4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41" d="100"/>
          <a:sy n="41" d="100"/>
        </p:scale>
        <p:origin x="378" y="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9" d="100"/>
          <a:sy n="89" d="100"/>
        </p:scale>
        <p:origin x="379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EDF3F9-A383-40CF-841B-6426D82ECB85}" type="datetimeFigureOut">
              <a:rPr lang="ru-RU" smtClean="0"/>
              <a:pPr/>
              <a:t>23.11.2023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BDF9E2-D527-45E4-B727-833247D273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52758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2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27.png"/><Relationship Id="rId2" Type="http://schemas.openxmlformats.org/officeDocument/2006/relationships/image" Target="../media/image3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5.png"/><Relationship Id="rId5" Type="http://schemas.openxmlformats.org/officeDocument/2006/relationships/image" Target="../media/image29.png"/><Relationship Id="rId4" Type="http://schemas.openxmlformats.org/officeDocument/2006/relationships/image" Target="../media/image34.png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31.png"/><Relationship Id="rId7" Type="http://schemas.openxmlformats.org/officeDocument/2006/relationships/image" Target="../media/image15.png"/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6.png"/><Relationship Id="rId11" Type="http://schemas.openxmlformats.org/officeDocument/2006/relationships/image" Target="../media/image28.png"/><Relationship Id="rId5" Type="http://schemas.openxmlformats.org/officeDocument/2006/relationships/image" Target="../media/image14.png"/><Relationship Id="rId10" Type="http://schemas.openxmlformats.org/officeDocument/2006/relationships/image" Target="../media/image13.png"/><Relationship Id="rId4" Type="http://schemas.openxmlformats.org/officeDocument/2006/relationships/image" Target="../media/image32.png"/><Relationship Id="rId9" Type="http://schemas.openxmlformats.org/officeDocument/2006/relationships/image" Target="../media/image19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12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26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8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69165" y="160118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15012" y="4566542"/>
            <a:ext cx="5761973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66536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6341" y="5928607"/>
            <a:ext cx="1086121" cy="56927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6341" y="249293"/>
            <a:ext cx="798187" cy="52400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906" y="1390262"/>
            <a:ext cx="678815" cy="71828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7474" y="1031437"/>
            <a:ext cx="762565" cy="1223076"/>
          </a:xfrm>
          <a:prstGeom prst="rect">
            <a:avLst/>
          </a:prstGeom>
        </p:spPr>
      </p:pic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05126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5488" y="3856564"/>
            <a:ext cx="606578" cy="66791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6004" y="4423435"/>
            <a:ext cx="870858" cy="86485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0518" y="1031437"/>
            <a:ext cx="789025" cy="64674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56070" y="3193142"/>
            <a:ext cx="680703" cy="663421"/>
          </a:xfrm>
          <a:prstGeom prst="rect">
            <a:avLst/>
          </a:prstGeom>
        </p:spPr>
      </p:pic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54414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3611" y="1153529"/>
            <a:ext cx="1390613" cy="119111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475" y="2281641"/>
            <a:ext cx="795802" cy="127638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0881" y="5063752"/>
            <a:ext cx="1108023" cy="56420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6762" y="63328"/>
            <a:ext cx="726094" cy="76830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3884" y="428151"/>
            <a:ext cx="758559" cy="49434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8288" y="6267711"/>
            <a:ext cx="2502011" cy="425398"/>
          </a:xfrm>
          <a:prstGeom prst="rect">
            <a:avLst/>
          </a:prstGeom>
        </p:spPr>
      </p:pic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22498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езульта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3679045" y="2569706"/>
            <a:ext cx="5493984" cy="699587"/>
          </a:xfrm>
          <a:prstGeom prst="rect">
            <a:avLst/>
          </a:prstGeom>
        </p:spPr>
        <p:txBody>
          <a:bodyPr/>
          <a:lstStyle>
            <a:lvl1pPr>
              <a:defRPr sz="4000" b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2253" y="3701964"/>
            <a:ext cx="1008264" cy="60348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5488" y="3856564"/>
            <a:ext cx="606578" cy="667917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0518" y="1031437"/>
            <a:ext cx="789025" cy="646742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4707" y="144010"/>
            <a:ext cx="798187" cy="524001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3421" y="4305451"/>
            <a:ext cx="365839" cy="291893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155" y="3514890"/>
            <a:ext cx="342592" cy="374148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4783" y="3126050"/>
            <a:ext cx="331469" cy="777679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5555" y="668011"/>
            <a:ext cx="1077995" cy="1387918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3801" y="1727119"/>
            <a:ext cx="623266" cy="657619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6341" y="5928607"/>
            <a:ext cx="1086121" cy="569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4676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-4.81481E-6 C -0.00833 0.00278 -0.01823 0.0051 -0.0237 0.01181 C -0.02904 0.01945 -0.03255 0.02963 -0.03633 0.03982 C -0.04023 0.04977 -0.0401 0.06088 -0.03997 0.07223 C -0.03958 0.08264 -0.03867 0.09468 -0.03359 0.10695 C -0.02969 0.11852 -0.02148 0.13056 -0.01185 0.14121 C -0.00352 0.15163 0.00716 0.16088 0.01823 0.16922 C 0.02917 0.17663 0.04062 0.18311 0.05104 0.18704 C 0.06276 0.19121 0.07344 0.1926 0.08372 0.19028 C 0.09271 0.18843 0.10117 0.18496 0.10755 0.17778 C 0.11328 0.17153 0.11745 0.16065 0.11888 0.15047 C 0.12201 0.14213 0.12227 0.12987 0.11901 0.11783 C 0.11628 0.10649 0.10911 0.09514 0.09857 0.08588 C 0.0875 0.07686 0.07591 0.07431 0.06719 0.07593 C 0.05951 0.07848 0.05326 0.08565 0.05013 0.0963 C 0.04818 0.10764 0.0474 0.11852 0.05052 0.12987 C 0.05378 0.14098 0.0526 0.14213 0.0694 0.16389 C 0.08424 0.18519 0.10156 0.19075 0.11224 0.19723 C 0.12214 0.20278 0.13112 0.20371 0.14219 0.20625 C 0.1543 0.20788 0.16536 0.2051 0.17279 0.20163 C 0.18099 0.19885 0.18477 0.19144 0.19102 0.17963 C 0.19648 0.1669 0.19792 0.16065 0.19935 0.14977 C 0.20104 0.13959 0.20286 0.12917 0.20508 0.11899 " pathEditMode="relative" rAng="1020000" ptsTypes="AAAAAAAAAAAAAAAAAAAAAAA">
                                      <p:cBhvr>
                                        <p:cTn id="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656" y="1217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-3.7037E-7 L 0.13047 -0.08264 C 0.15768 -0.10069 0.19831 -0.11157 0.24115 -0.11157 C 0.28985 -0.11157 0.32891 -0.10069 0.35612 -0.08264 L 0.48698 -3.7037E-7 " pathEditMode="relative" rAng="0" ptsTypes="AAAAA"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349" y="-5579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125E-6 3.7037E-7 L -0.47812 -0.0141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906" y="-718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3.7037E-6 L -0.07838 0.00463 " pathEditMode="relative" rAng="0" ptsTypes="AA">
                                      <p:cBhvr>
                                        <p:cTn id="12" dur="4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19" y="231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-3.7037E-6 L 0.03242 0.2004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15" y="100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1.48148E-6 L -0.18568 -0.18704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245" y="-9352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1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16117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4710" y="3719630"/>
            <a:ext cx="749676" cy="7753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5836" y="4946754"/>
            <a:ext cx="1313458" cy="40171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911" y="1608417"/>
            <a:ext cx="1180646" cy="60118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934" y="3462687"/>
            <a:ext cx="785245" cy="77835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3252" y="560779"/>
            <a:ext cx="1131863" cy="969486"/>
          </a:xfrm>
          <a:prstGeom prst="rect">
            <a:avLst/>
          </a:prstGeom>
        </p:spPr>
      </p:pic>
      <p:sp>
        <p:nvSpPr>
          <p:cNvPr id="30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6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7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231400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295" y="1731776"/>
            <a:ext cx="973361" cy="125320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185" y="991277"/>
            <a:ext cx="523657" cy="141608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4015" y="3758386"/>
            <a:ext cx="916723" cy="73142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7286" y="147017"/>
            <a:ext cx="722633" cy="717650"/>
          </a:xfrm>
          <a:prstGeom prst="rect">
            <a:avLst/>
          </a:prstGeom>
        </p:spPr>
      </p:pic>
      <p:sp>
        <p:nvSpPr>
          <p:cNvPr id="23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865199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1971" y="182485"/>
            <a:ext cx="623266" cy="657619"/>
          </a:xfrm>
          <a:prstGeom prst="rect">
            <a:avLst/>
          </a:prstGeom>
        </p:spPr>
      </p:pic>
      <p:sp>
        <p:nvSpPr>
          <p:cNvPr id="16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7643" y="923337"/>
            <a:ext cx="798187" cy="52400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467" y="3327816"/>
            <a:ext cx="342592" cy="37414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7323" y="4615103"/>
            <a:ext cx="386095" cy="423459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0807" y="3327816"/>
            <a:ext cx="331469" cy="777679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456" y="3932944"/>
            <a:ext cx="408487" cy="345101"/>
          </a:xfrm>
          <a:prstGeom prst="rect">
            <a:avLst/>
          </a:prstGeom>
        </p:spPr>
      </p:pic>
      <p:sp>
        <p:nvSpPr>
          <p:cNvPr id="15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7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8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37089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7098" y="696303"/>
            <a:ext cx="1077995" cy="138791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1018" y="323990"/>
            <a:ext cx="526988" cy="142509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1018" y="2105282"/>
            <a:ext cx="829574" cy="82385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8413" y="5101326"/>
            <a:ext cx="895279" cy="45587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175" y="1529530"/>
            <a:ext cx="1153102" cy="987678"/>
          </a:xfrm>
          <a:prstGeom prst="rect">
            <a:avLst/>
          </a:prstGeom>
        </p:spPr>
      </p:pic>
      <p:sp>
        <p:nvSpPr>
          <p:cNvPr id="15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6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7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33335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4873" y="3758386"/>
            <a:ext cx="861745" cy="78141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467" y="3327816"/>
            <a:ext cx="342592" cy="37414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7323" y="4615103"/>
            <a:ext cx="386095" cy="42345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0807" y="3327816"/>
            <a:ext cx="331469" cy="777679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456" y="3932944"/>
            <a:ext cx="408487" cy="345101"/>
          </a:xfrm>
          <a:prstGeom prst="rect">
            <a:avLst/>
          </a:prstGeom>
        </p:spPr>
      </p:pic>
      <p:sp>
        <p:nvSpPr>
          <p:cNvPr id="14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6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7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385598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7978" y="1491330"/>
            <a:ext cx="1404330" cy="71509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622" y="1749087"/>
            <a:ext cx="1175655" cy="100699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7486" y="6032241"/>
            <a:ext cx="1008264" cy="60348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669348" y="4859421"/>
            <a:ext cx="1798138" cy="570115"/>
          </a:xfrm>
          <a:prstGeom prst="rect">
            <a:avLst/>
          </a:prstGeom>
        </p:spPr>
      </p:pic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2287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8288" y="6267711"/>
            <a:ext cx="2502011" cy="42539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964" y="2779905"/>
            <a:ext cx="331469" cy="77767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299" y="3843003"/>
            <a:ext cx="408487" cy="345101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7987" y="1753346"/>
            <a:ext cx="342592" cy="374148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6794" y="3643668"/>
            <a:ext cx="386095" cy="423459"/>
          </a:xfrm>
          <a:prstGeom prst="rect">
            <a:avLst/>
          </a:prstGeom>
        </p:spPr>
      </p:pic>
      <p:sp>
        <p:nvSpPr>
          <p:cNvPr id="14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6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7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2906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12630"/>
            <a:ext cx="2806383" cy="324537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310" y="2319185"/>
            <a:ext cx="3911690" cy="4538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5300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  <p:sldLayoutId id="2147483686" r:id="rId13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39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8.jpeg"/><Relationship Id="rId5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jpeg"/><Relationship Id="rId3" Type="http://schemas.openxmlformats.org/officeDocument/2006/relationships/image" Target="../media/image31.png"/><Relationship Id="rId7" Type="http://schemas.openxmlformats.org/officeDocument/2006/relationships/image" Target="../media/image7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2.wav"/><Relationship Id="rId5" Type="http://schemas.openxmlformats.org/officeDocument/2006/relationships/image" Target="../media/image32.png"/><Relationship Id="rId10" Type="http://schemas.openxmlformats.org/officeDocument/2006/relationships/image" Target="../media/image76.png"/><Relationship Id="rId4" Type="http://schemas.openxmlformats.org/officeDocument/2006/relationships/image" Target="../media/image12.png"/><Relationship Id="rId9" Type="http://schemas.openxmlformats.org/officeDocument/2006/relationships/image" Target="../media/image75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audio" Target="../media/audio2.wav"/><Relationship Id="rId3" Type="http://schemas.openxmlformats.org/officeDocument/2006/relationships/image" Target="../media/image33.png"/><Relationship Id="rId7" Type="http://schemas.openxmlformats.org/officeDocument/2006/relationships/image" Target="../media/image27.png"/><Relationship Id="rId12" Type="http://schemas.openxmlformats.org/officeDocument/2006/relationships/image" Target="../media/image80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11" Type="http://schemas.openxmlformats.org/officeDocument/2006/relationships/image" Target="../media/image79.png"/><Relationship Id="rId5" Type="http://schemas.openxmlformats.org/officeDocument/2006/relationships/image" Target="../media/image29.png"/><Relationship Id="rId10" Type="http://schemas.openxmlformats.org/officeDocument/2006/relationships/image" Target="../media/image78.jpeg"/><Relationship Id="rId4" Type="http://schemas.openxmlformats.org/officeDocument/2006/relationships/image" Target="../media/image30.png"/><Relationship Id="rId9" Type="http://schemas.openxmlformats.org/officeDocument/2006/relationships/image" Target="../media/image77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audio" Target="../media/audio2.wav"/><Relationship Id="rId3" Type="http://schemas.openxmlformats.org/officeDocument/2006/relationships/image" Target="../media/image33.png"/><Relationship Id="rId7" Type="http://schemas.openxmlformats.org/officeDocument/2006/relationships/image" Target="../media/image27.png"/><Relationship Id="rId12" Type="http://schemas.openxmlformats.org/officeDocument/2006/relationships/image" Target="../media/image8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11" Type="http://schemas.openxmlformats.org/officeDocument/2006/relationships/image" Target="../media/image83.png"/><Relationship Id="rId5" Type="http://schemas.openxmlformats.org/officeDocument/2006/relationships/image" Target="../media/image29.png"/><Relationship Id="rId10" Type="http://schemas.openxmlformats.org/officeDocument/2006/relationships/image" Target="../media/image82.jpeg"/><Relationship Id="rId4" Type="http://schemas.openxmlformats.org/officeDocument/2006/relationships/image" Target="../media/image30.png"/><Relationship Id="rId9" Type="http://schemas.openxmlformats.org/officeDocument/2006/relationships/image" Target="../media/image81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audio" Target="../media/audio2.wav"/><Relationship Id="rId3" Type="http://schemas.openxmlformats.org/officeDocument/2006/relationships/image" Target="../media/image33.png"/><Relationship Id="rId7" Type="http://schemas.openxmlformats.org/officeDocument/2006/relationships/image" Target="../media/image27.png"/><Relationship Id="rId12" Type="http://schemas.openxmlformats.org/officeDocument/2006/relationships/image" Target="../media/image8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11" Type="http://schemas.openxmlformats.org/officeDocument/2006/relationships/image" Target="../media/image87.jpeg"/><Relationship Id="rId5" Type="http://schemas.openxmlformats.org/officeDocument/2006/relationships/image" Target="../media/image29.png"/><Relationship Id="rId10" Type="http://schemas.openxmlformats.org/officeDocument/2006/relationships/image" Target="../media/image86.jpeg"/><Relationship Id="rId4" Type="http://schemas.openxmlformats.org/officeDocument/2006/relationships/image" Target="../media/image30.png"/><Relationship Id="rId9" Type="http://schemas.openxmlformats.org/officeDocument/2006/relationships/image" Target="../media/image85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audio" Target="../media/audio2.wav"/><Relationship Id="rId3" Type="http://schemas.openxmlformats.org/officeDocument/2006/relationships/image" Target="../media/image33.png"/><Relationship Id="rId7" Type="http://schemas.openxmlformats.org/officeDocument/2006/relationships/image" Target="../media/image27.png"/><Relationship Id="rId12" Type="http://schemas.openxmlformats.org/officeDocument/2006/relationships/image" Target="../media/image9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11" Type="http://schemas.openxmlformats.org/officeDocument/2006/relationships/image" Target="../media/image91.png"/><Relationship Id="rId5" Type="http://schemas.openxmlformats.org/officeDocument/2006/relationships/image" Target="../media/image29.png"/><Relationship Id="rId10" Type="http://schemas.openxmlformats.org/officeDocument/2006/relationships/image" Target="../media/image90.png"/><Relationship Id="rId4" Type="http://schemas.openxmlformats.org/officeDocument/2006/relationships/image" Target="../media/image30.png"/><Relationship Id="rId9" Type="http://schemas.openxmlformats.org/officeDocument/2006/relationships/image" Target="../media/image89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audio" Target="../media/audio2.wav"/><Relationship Id="rId3" Type="http://schemas.openxmlformats.org/officeDocument/2006/relationships/image" Target="../media/image33.png"/><Relationship Id="rId7" Type="http://schemas.openxmlformats.org/officeDocument/2006/relationships/image" Target="../media/image27.png"/><Relationship Id="rId12" Type="http://schemas.openxmlformats.org/officeDocument/2006/relationships/image" Target="../media/image9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11" Type="http://schemas.openxmlformats.org/officeDocument/2006/relationships/image" Target="../media/image95.png"/><Relationship Id="rId5" Type="http://schemas.openxmlformats.org/officeDocument/2006/relationships/image" Target="../media/image29.png"/><Relationship Id="rId10" Type="http://schemas.openxmlformats.org/officeDocument/2006/relationships/image" Target="../media/image94.png"/><Relationship Id="rId4" Type="http://schemas.openxmlformats.org/officeDocument/2006/relationships/image" Target="../media/image30.png"/><Relationship Id="rId9" Type="http://schemas.openxmlformats.org/officeDocument/2006/relationships/image" Target="../media/image93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7.png"/><Relationship Id="rId3" Type="http://schemas.openxmlformats.org/officeDocument/2006/relationships/image" Target="../media/image30.png"/><Relationship Id="rId7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11" Type="http://schemas.openxmlformats.org/officeDocument/2006/relationships/image" Target="../media/image100.jpeg"/><Relationship Id="rId5" Type="http://schemas.openxmlformats.org/officeDocument/2006/relationships/image" Target="../media/image35.png"/><Relationship Id="rId10" Type="http://schemas.openxmlformats.org/officeDocument/2006/relationships/image" Target="../media/image99.jpeg"/><Relationship Id="rId4" Type="http://schemas.openxmlformats.org/officeDocument/2006/relationships/image" Target="../media/image29.png"/><Relationship Id="rId9" Type="http://schemas.openxmlformats.org/officeDocument/2006/relationships/image" Target="../media/image98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audio" Target="../media/audio2.wav"/><Relationship Id="rId3" Type="http://schemas.openxmlformats.org/officeDocument/2006/relationships/image" Target="../media/image37.png"/><Relationship Id="rId7" Type="http://schemas.openxmlformats.org/officeDocument/2006/relationships/image" Target="../media/image7.png"/><Relationship Id="rId12" Type="http://schemas.openxmlformats.org/officeDocument/2006/relationships/image" Target="../media/image4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42.jpeg"/><Relationship Id="rId5" Type="http://schemas.openxmlformats.org/officeDocument/2006/relationships/image" Target="../media/image8.png"/><Relationship Id="rId10" Type="http://schemas.openxmlformats.org/officeDocument/2006/relationships/image" Target="../media/image41.jpeg"/><Relationship Id="rId4" Type="http://schemas.openxmlformats.org/officeDocument/2006/relationships/image" Target="../media/image6.png"/><Relationship Id="rId9" Type="http://schemas.openxmlformats.org/officeDocument/2006/relationships/image" Target="../media/image40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3" Type="http://schemas.openxmlformats.org/officeDocument/2006/relationships/image" Target="../media/image9.png"/><Relationship Id="rId7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47.jpeg"/><Relationship Id="rId5" Type="http://schemas.openxmlformats.org/officeDocument/2006/relationships/image" Target="../media/image11.png"/><Relationship Id="rId10" Type="http://schemas.openxmlformats.org/officeDocument/2006/relationships/image" Target="../media/image46.jpeg"/><Relationship Id="rId4" Type="http://schemas.openxmlformats.org/officeDocument/2006/relationships/image" Target="../media/image10.png"/><Relationship Id="rId9" Type="http://schemas.openxmlformats.org/officeDocument/2006/relationships/image" Target="../media/image45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51.png"/><Relationship Id="rId3" Type="http://schemas.openxmlformats.org/officeDocument/2006/relationships/image" Target="../media/image13.png"/><Relationship Id="rId7" Type="http://schemas.openxmlformats.org/officeDocument/2006/relationships/image" Target="../media/image18.png"/><Relationship Id="rId12" Type="http://schemas.openxmlformats.org/officeDocument/2006/relationships/image" Target="../media/image50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11" Type="http://schemas.openxmlformats.org/officeDocument/2006/relationships/image" Target="../media/image49.png"/><Relationship Id="rId5" Type="http://schemas.openxmlformats.org/officeDocument/2006/relationships/image" Target="../media/image15.png"/><Relationship Id="rId10" Type="http://schemas.openxmlformats.org/officeDocument/2006/relationships/image" Target="../media/image48.png"/><Relationship Id="rId4" Type="http://schemas.openxmlformats.org/officeDocument/2006/relationships/image" Target="../media/image14.png"/><Relationship Id="rId9" Type="http://schemas.openxmlformats.org/officeDocument/2006/relationships/audio" Target="../media/audio2.wav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audio" Target="../media/audio2.wav"/><Relationship Id="rId3" Type="http://schemas.openxmlformats.org/officeDocument/2006/relationships/image" Target="../media/image19.png"/><Relationship Id="rId7" Type="http://schemas.openxmlformats.org/officeDocument/2006/relationships/image" Target="../media/image22.png"/><Relationship Id="rId12" Type="http://schemas.openxmlformats.org/officeDocument/2006/relationships/image" Target="../media/image5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11" Type="http://schemas.openxmlformats.org/officeDocument/2006/relationships/image" Target="../media/image54.png"/><Relationship Id="rId5" Type="http://schemas.openxmlformats.org/officeDocument/2006/relationships/image" Target="../media/image12.png"/><Relationship Id="rId10" Type="http://schemas.openxmlformats.org/officeDocument/2006/relationships/image" Target="../media/image53.png"/><Relationship Id="rId4" Type="http://schemas.openxmlformats.org/officeDocument/2006/relationships/image" Target="../media/image20.png"/><Relationship Id="rId9" Type="http://schemas.openxmlformats.org/officeDocument/2006/relationships/image" Target="../media/image5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audio" Target="../media/audio2.wav"/><Relationship Id="rId13" Type="http://schemas.openxmlformats.org/officeDocument/2006/relationships/image" Target="../media/image60.png"/><Relationship Id="rId3" Type="http://schemas.openxmlformats.org/officeDocument/2006/relationships/image" Target="../media/image23.png"/><Relationship Id="rId7" Type="http://schemas.openxmlformats.org/officeDocument/2006/relationships/image" Target="../media/image16.png"/><Relationship Id="rId12" Type="http://schemas.openxmlformats.org/officeDocument/2006/relationships/image" Target="../media/image59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11" Type="http://schemas.openxmlformats.org/officeDocument/2006/relationships/image" Target="../media/image58.jpeg"/><Relationship Id="rId5" Type="http://schemas.openxmlformats.org/officeDocument/2006/relationships/image" Target="../media/image17.png"/><Relationship Id="rId10" Type="http://schemas.openxmlformats.org/officeDocument/2006/relationships/image" Target="../media/image57.png"/><Relationship Id="rId4" Type="http://schemas.openxmlformats.org/officeDocument/2006/relationships/image" Target="../media/image15.png"/><Relationship Id="rId9" Type="http://schemas.openxmlformats.org/officeDocument/2006/relationships/image" Target="../media/image5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jpeg"/><Relationship Id="rId3" Type="http://schemas.openxmlformats.org/officeDocument/2006/relationships/image" Target="../media/image24.png"/><Relationship Id="rId7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64.png"/><Relationship Id="rId5" Type="http://schemas.openxmlformats.org/officeDocument/2006/relationships/image" Target="../media/image26.png"/><Relationship Id="rId10" Type="http://schemas.openxmlformats.org/officeDocument/2006/relationships/image" Target="../media/image63.png"/><Relationship Id="rId4" Type="http://schemas.openxmlformats.org/officeDocument/2006/relationships/image" Target="../media/image25.png"/><Relationship Id="rId9" Type="http://schemas.openxmlformats.org/officeDocument/2006/relationships/image" Target="../media/image6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audio" Target="../media/audio2.wav"/><Relationship Id="rId3" Type="http://schemas.openxmlformats.org/officeDocument/2006/relationships/image" Target="../media/image27.png"/><Relationship Id="rId7" Type="http://schemas.openxmlformats.org/officeDocument/2006/relationships/image" Target="../media/image16.png"/><Relationship Id="rId12" Type="http://schemas.openxmlformats.org/officeDocument/2006/relationships/image" Target="../media/image6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67.jpeg"/><Relationship Id="rId5" Type="http://schemas.openxmlformats.org/officeDocument/2006/relationships/image" Target="../media/image18.png"/><Relationship Id="rId10" Type="http://schemas.openxmlformats.org/officeDocument/2006/relationships/image" Target="../media/image66.jpeg"/><Relationship Id="rId4" Type="http://schemas.openxmlformats.org/officeDocument/2006/relationships/image" Target="../media/image17.png"/><Relationship Id="rId9" Type="http://schemas.openxmlformats.org/officeDocument/2006/relationships/image" Target="../media/image65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3" Type="http://schemas.openxmlformats.org/officeDocument/2006/relationships/image" Target="../media/image28.png"/><Relationship Id="rId7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11" Type="http://schemas.openxmlformats.org/officeDocument/2006/relationships/image" Target="../media/image72.png"/><Relationship Id="rId5" Type="http://schemas.openxmlformats.org/officeDocument/2006/relationships/image" Target="../media/image29.png"/><Relationship Id="rId10" Type="http://schemas.openxmlformats.org/officeDocument/2006/relationships/image" Target="../media/image71.png"/><Relationship Id="rId4" Type="http://schemas.openxmlformats.org/officeDocument/2006/relationships/image" Target="../media/image14.png"/><Relationship Id="rId9" Type="http://schemas.openxmlformats.org/officeDocument/2006/relationships/image" Target="../media/image7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84790" y="0"/>
            <a:ext cx="9144000" cy="2344994"/>
          </a:xfrm>
          <a:prstGeom prst="rect">
            <a:avLst/>
          </a:prstGeo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lnSpc>
                <a:spcPct val="150000"/>
              </a:lnSpc>
            </a:pPr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ИГРА – ВИКТОРИНА</a:t>
            </a:r>
            <a:b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«В ГОСТЯХ У СКАЗКИ»                                   </a:t>
            </a:r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для  детей старшего возраста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9660" y="4140883"/>
            <a:ext cx="1107942" cy="33885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749" y="1873862"/>
            <a:ext cx="958505" cy="48807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2971" y="3792164"/>
            <a:ext cx="827313" cy="85564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873" y="2931886"/>
            <a:ext cx="932845" cy="924662"/>
          </a:xfrm>
          <a:prstGeom prst="rect">
            <a:avLst/>
          </a:prstGeom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3797943" y="5527822"/>
            <a:ext cx="8394057" cy="1330178"/>
          </a:xfrm>
          <a:prstGeom prst="rect">
            <a:avLst/>
          </a:prstGeom>
        </p:spPr>
        <p:txBody>
          <a:bodyPr anchor="b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r" defTabSz="914400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Подготовила:  инструктор по физической культуре                                                                  МАДОУ ЦРР д\с № 134                                                                                 Измалкова Анна Викторовна</a:t>
            </a:r>
            <a:endParaRPr kumimoji="0" lang="ru-RU" sz="2000" b="1" i="0" u="none" strike="noStrike" kern="1200" cap="none" spc="0" normalizeH="0" baseline="0" noProof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12292" name="Picture 4" descr="http://img1.liveinternet.ru/images/attach/c/7/96/367/96367189_large_7468683_14867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98091" y="5211225"/>
            <a:ext cx="2291735" cy="16467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294" name="Picture 6" descr="http://школьнаяпресса.рф/upload/iblock/7ee/1609%20razv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09488" y="2255734"/>
            <a:ext cx="5540146" cy="367311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4908021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p14:dur="100">
        <p15:prstTrans prst="drape"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3502" y="61785"/>
            <a:ext cx="606578" cy="66791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0080" y="5462526"/>
            <a:ext cx="870858" cy="86485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61130" y="520103"/>
            <a:ext cx="1034918" cy="84829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56070" y="3193142"/>
            <a:ext cx="680703" cy="663421"/>
          </a:xfrm>
          <a:prstGeom prst="rect">
            <a:avLst/>
          </a:prstGeom>
        </p:spPr>
      </p:pic>
      <p:sp>
        <p:nvSpPr>
          <p:cNvPr id="14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</p:spPr>
        <p:txBody>
          <a:bodyPr>
            <a:normAutofit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чего сделал себе домик Наф-Наф в сказке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«Три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поросёнка»?</a:t>
            </a:r>
            <a:b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0" name="Прямоугольник 9">
            <a:hlinkClick r:id="" action="ppaction://hlinkshowjump?jump=nextslide">
              <a:snd r:embed="rId6" name="chimes.wav"/>
            </a:hlinkClick>
          </p:cNvPr>
          <p:cNvSpPr/>
          <p:nvPr/>
        </p:nvSpPr>
        <p:spPr>
          <a:xfrm>
            <a:off x="6862541" y="3362563"/>
            <a:ext cx="2760430" cy="69976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Кирпича</a:t>
            </a:r>
            <a:endParaRPr lang="ru-RU" sz="2400" b="1" dirty="0">
              <a:solidFill>
                <a:srgbClr val="FF000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847962" y="2013989"/>
            <a:ext cx="2760430" cy="69976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Веток</a:t>
            </a:r>
            <a:endParaRPr lang="ru-RU" sz="2400" b="1" dirty="0">
              <a:solidFill>
                <a:srgbClr val="FF000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847962" y="520103"/>
            <a:ext cx="2760430" cy="69976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Брёвен</a:t>
            </a:r>
            <a:endParaRPr lang="ru-RU" sz="2400" b="1" dirty="0">
              <a:solidFill>
                <a:srgbClr val="FF000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3" name="Прямоугольник 12">
            <a:hlinkClick r:id="" action="ppaction://hlinkshowjump?jump=nextslide">
              <a:snd r:embed="rId6" name="chimes.wav"/>
            </a:hlinkClick>
          </p:cNvPr>
          <p:cNvSpPr/>
          <p:nvPr/>
        </p:nvSpPr>
        <p:spPr>
          <a:xfrm>
            <a:off x="6862541" y="4856449"/>
            <a:ext cx="2760430" cy="69976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Соломы</a:t>
            </a:r>
            <a:endParaRPr lang="ru-RU" sz="2400" b="1" dirty="0">
              <a:solidFill>
                <a:srgbClr val="FF000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4098" name="Picture 2" descr="wood-clip-art-free-free-clipart-images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74274" y="395743"/>
            <a:ext cx="1524000" cy="9144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 descr="7477_600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04726" y="1855355"/>
            <a:ext cx="1600200" cy="8953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 descr="14765979_w200_h200_klpu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30889" y="3193142"/>
            <a:ext cx="1474037" cy="11055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 descr="bolshoj-stog-decorations-zombi-ferma-manija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00" t="16519" r="3999" b="6956"/>
          <a:stretch>
            <a:fillRect/>
          </a:stretch>
        </p:blipFill>
        <p:spPr bwMode="auto">
          <a:xfrm>
            <a:off x="9956707" y="4741107"/>
            <a:ext cx="1883651" cy="180516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661542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9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2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48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9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1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2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57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8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0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1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6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9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0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4344" y="4905791"/>
            <a:ext cx="1390613" cy="119111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475" y="2281641"/>
            <a:ext cx="795802" cy="127638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6762" y="63328"/>
            <a:ext cx="726094" cy="76830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3884" y="428151"/>
            <a:ext cx="758559" cy="49434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8288" y="6267711"/>
            <a:ext cx="2502011" cy="425398"/>
          </a:xfrm>
          <a:prstGeom prst="rect">
            <a:avLst/>
          </a:prstGeom>
        </p:spPr>
      </p:pic>
      <p:sp>
        <p:nvSpPr>
          <p:cNvPr id="15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</p:spPr>
        <p:txBody>
          <a:bodyPr>
            <a:norm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Какой предмет потеряла Золушка, когда убегала из дворца в сказке Ш. Перро? </a:t>
            </a:r>
            <a:endParaRPr lang="ru-RU" sz="40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1" name="Прямоугольник 10">
            <a:hlinkClick r:id="" action="ppaction://hlinkshowjump?jump=nextslide">
              <a:snd r:embed="rId8" name="chimes.wav"/>
            </a:hlinkClick>
          </p:cNvPr>
          <p:cNvSpPr/>
          <p:nvPr/>
        </p:nvSpPr>
        <p:spPr>
          <a:xfrm>
            <a:off x="6862541" y="572608"/>
            <a:ext cx="2760430" cy="69976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Зеркальце</a:t>
            </a:r>
            <a:endParaRPr lang="ru-RU" sz="2400" b="1" dirty="0">
              <a:solidFill>
                <a:srgbClr val="FF000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862541" y="2229369"/>
            <a:ext cx="2760430" cy="69976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Бусы</a:t>
            </a:r>
            <a:endParaRPr lang="ru-RU" sz="2400" b="1" dirty="0">
              <a:solidFill>
                <a:srgbClr val="FF000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862541" y="3558025"/>
            <a:ext cx="2760430" cy="69976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Сумочку</a:t>
            </a:r>
            <a:endParaRPr lang="ru-RU" sz="2400" b="1" dirty="0">
              <a:solidFill>
                <a:srgbClr val="FF000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862541" y="5109181"/>
            <a:ext cx="2760430" cy="69976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Туфельку</a:t>
            </a:r>
            <a:endParaRPr lang="ru-RU" sz="2400" b="1" dirty="0">
              <a:solidFill>
                <a:srgbClr val="FF000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910648" y="63328"/>
            <a:ext cx="1280899" cy="180832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5122" name="Picture 2" descr="img-thing11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1150" y="1871657"/>
            <a:ext cx="1488717" cy="148871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910648" y="3482213"/>
            <a:ext cx="1793946" cy="15511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475008" y="5129667"/>
            <a:ext cx="1563442" cy="15634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32392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7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0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9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45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8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54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7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8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2243" y="4951714"/>
            <a:ext cx="1390613" cy="119111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475" y="2281641"/>
            <a:ext cx="795802" cy="127638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6762" y="63328"/>
            <a:ext cx="726094" cy="76830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3884" y="428151"/>
            <a:ext cx="758559" cy="49434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8288" y="6267711"/>
            <a:ext cx="2502011" cy="425398"/>
          </a:xfrm>
          <a:prstGeom prst="rect">
            <a:avLst/>
          </a:prstGeom>
        </p:spPr>
      </p:pic>
      <p:sp>
        <p:nvSpPr>
          <p:cNvPr id="15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</p:spPr>
        <p:txBody>
          <a:bodyPr>
            <a:normAutofit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Кого выловил неводом старик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в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сказке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А.С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Пушкина? </a:t>
            </a:r>
          </a:p>
        </p:txBody>
      </p:sp>
      <p:sp>
        <p:nvSpPr>
          <p:cNvPr id="11" name="Прямоугольник 10">
            <a:hlinkClick r:id="" action="ppaction://hlinkshowjump?jump=nextslide">
              <a:snd r:embed="rId8" name="chimes.wav"/>
            </a:hlinkClick>
          </p:cNvPr>
          <p:cNvSpPr/>
          <p:nvPr/>
        </p:nvSpPr>
        <p:spPr>
          <a:xfrm>
            <a:off x="6895099" y="675321"/>
            <a:ext cx="2760430" cy="69976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Лягушку</a:t>
            </a:r>
            <a:endParaRPr lang="ru-RU" sz="2400" b="1" dirty="0">
              <a:solidFill>
                <a:srgbClr val="FF000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862541" y="2134636"/>
            <a:ext cx="2760430" cy="69976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Улитку</a:t>
            </a:r>
            <a:endParaRPr lang="ru-RU" sz="2400" b="1" dirty="0">
              <a:solidFill>
                <a:srgbClr val="FF000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862541" y="3542492"/>
            <a:ext cx="2760430" cy="69976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Золотую рыбку</a:t>
            </a:r>
            <a:endParaRPr lang="ru-RU" sz="2400" b="1" dirty="0">
              <a:solidFill>
                <a:srgbClr val="FF000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4" name="Прямоугольник 13">
            <a:hlinkClick r:id="" action="ppaction://hlinkshowjump?jump=nextslide">
              <a:snd r:embed="rId8" name="chimes.wav"/>
            </a:hlinkClick>
          </p:cNvPr>
          <p:cNvSpPr/>
          <p:nvPr/>
        </p:nvSpPr>
        <p:spPr>
          <a:xfrm>
            <a:off x="6862541" y="4985735"/>
            <a:ext cx="2760430" cy="69976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Жемчужину</a:t>
            </a:r>
            <a:endParaRPr lang="ru-RU" sz="2400" b="1" dirty="0">
              <a:solidFill>
                <a:srgbClr val="FF000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875783" y="218781"/>
            <a:ext cx="1832249" cy="12257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6146" name="Picture 2" descr="mini_5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93467" y="3263815"/>
            <a:ext cx="1560932" cy="128434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348597" y="1777193"/>
            <a:ext cx="1650714" cy="103596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361028" y="4951714"/>
            <a:ext cx="1638283" cy="131599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90794993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5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8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44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7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53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4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6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2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5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9366" y="5176716"/>
            <a:ext cx="1390613" cy="119111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475" y="2281641"/>
            <a:ext cx="795802" cy="127638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6762" y="63328"/>
            <a:ext cx="726094" cy="76830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3884" y="428151"/>
            <a:ext cx="758559" cy="49434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8288" y="6267711"/>
            <a:ext cx="2502011" cy="425398"/>
          </a:xfrm>
          <a:prstGeom prst="rect">
            <a:avLst/>
          </a:prstGeom>
        </p:spPr>
      </p:pic>
      <p:sp>
        <p:nvSpPr>
          <p:cNvPr id="15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</p:spPr>
        <p:txBody>
          <a:bodyPr>
            <a:norm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какой посуды угощала Лиса Журавля в русской народной сказке? </a:t>
            </a:r>
            <a:endParaRPr lang="ru-RU" sz="40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1" name="Прямоугольник 10">
            <a:hlinkClick r:id="" action="ppaction://hlinkshowjump?jump=nextslide">
              <a:snd r:embed="rId8" name="chimes.wav"/>
            </a:hlinkClick>
          </p:cNvPr>
          <p:cNvSpPr/>
          <p:nvPr/>
        </p:nvSpPr>
        <p:spPr>
          <a:xfrm>
            <a:off x="6895099" y="675321"/>
            <a:ext cx="2760430" cy="69976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Кувшина</a:t>
            </a:r>
            <a:endParaRPr lang="ru-RU" sz="2400" b="1" dirty="0">
              <a:solidFill>
                <a:srgbClr val="FF000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905080" y="2217333"/>
            <a:ext cx="2760430" cy="69976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Тарелки</a:t>
            </a:r>
            <a:endParaRPr lang="ru-RU" sz="2400" b="1" dirty="0">
              <a:solidFill>
                <a:srgbClr val="FF000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765312" y="3800773"/>
            <a:ext cx="2760430" cy="69976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Чашки</a:t>
            </a:r>
            <a:endParaRPr lang="ru-RU" sz="2400" b="1" dirty="0">
              <a:solidFill>
                <a:srgbClr val="FF000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873200" y="5176716"/>
            <a:ext cx="2760430" cy="69976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Кастрюли</a:t>
            </a:r>
            <a:endParaRPr lang="ru-RU" sz="2400" b="1" dirty="0">
              <a:solidFill>
                <a:srgbClr val="FF000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7170" name="Picture 2" descr="0018-017-Kuvshin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852" y="86614"/>
            <a:ext cx="1335537" cy="15410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 descr="616784_33443_01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7880" y="1991744"/>
            <a:ext cx="1857474" cy="133119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 descr="rp39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79653" y="3558025"/>
            <a:ext cx="1685036" cy="11885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5" descr="1989400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852" y="5210523"/>
            <a:ext cx="1315319" cy="112350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079167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1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4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40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1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3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49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0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2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58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9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1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2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2243" y="5030672"/>
            <a:ext cx="1390613" cy="119111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475" y="2281641"/>
            <a:ext cx="795802" cy="127638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6762" y="63328"/>
            <a:ext cx="726094" cy="76830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3884" y="428151"/>
            <a:ext cx="758559" cy="49434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8288" y="6267711"/>
            <a:ext cx="2502011" cy="425398"/>
          </a:xfrm>
          <a:prstGeom prst="rect">
            <a:avLst/>
          </a:prstGeom>
        </p:spPr>
      </p:pic>
      <p:sp>
        <p:nvSpPr>
          <p:cNvPr id="15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кого превратился Гадкий утёнок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в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сказке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Г.Х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Андерсена? </a:t>
            </a:r>
            <a:endParaRPr lang="ru-RU" sz="40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1" name="Прямоугольник 10">
            <a:hlinkClick r:id="" action="ppaction://hlinkshowjump?jump=nextslide">
              <a:snd r:embed="rId8" name="chimes.wav"/>
            </a:hlinkClick>
          </p:cNvPr>
          <p:cNvSpPr/>
          <p:nvPr/>
        </p:nvSpPr>
        <p:spPr>
          <a:xfrm>
            <a:off x="6811098" y="642209"/>
            <a:ext cx="2760430" cy="69976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Павлина</a:t>
            </a:r>
            <a:endParaRPr lang="ru-RU" sz="2400" b="1" dirty="0">
              <a:solidFill>
                <a:srgbClr val="FF000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895099" y="2151781"/>
            <a:ext cx="2760430" cy="69976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Лебедя</a:t>
            </a:r>
            <a:endParaRPr lang="ru-RU" sz="2400" b="1" dirty="0">
              <a:solidFill>
                <a:srgbClr val="FF000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862541" y="3758883"/>
            <a:ext cx="2760430" cy="69976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Курицу</a:t>
            </a:r>
            <a:endParaRPr lang="ru-RU" sz="2400" b="1" dirty="0">
              <a:solidFill>
                <a:srgbClr val="FF000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862541" y="5150225"/>
            <a:ext cx="2760430" cy="69976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Индюка</a:t>
            </a:r>
            <a:endParaRPr lang="ru-RU" sz="2400" b="1" dirty="0">
              <a:solidFill>
                <a:srgbClr val="FF000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293624" y="173364"/>
            <a:ext cx="1435741" cy="16374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359690" y="2067552"/>
            <a:ext cx="1562845" cy="11220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462984" y="3474078"/>
            <a:ext cx="1356256" cy="11958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293624" y="4954400"/>
            <a:ext cx="1600349" cy="146718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07451096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1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4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40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1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3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49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0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2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58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9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1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2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4502" y="4958830"/>
            <a:ext cx="1390613" cy="119111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475" y="2281641"/>
            <a:ext cx="795802" cy="127638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6762" y="63328"/>
            <a:ext cx="726094" cy="76830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3884" y="428151"/>
            <a:ext cx="758559" cy="49434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8288" y="6267711"/>
            <a:ext cx="2502011" cy="425398"/>
          </a:xfrm>
          <a:prstGeom prst="rect">
            <a:avLst/>
          </a:prstGeom>
        </p:spPr>
      </p:pic>
      <p:sp>
        <p:nvSpPr>
          <p:cNvPr id="15" name="Заголовок 1"/>
          <p:cNvSpPr>
            <a:spLocks noGrp="1"/>
          </p:cNvSpPr>
          <p:nvPr>
            <p:ph type="title"/>
          </p:nvPr>
        </p:nvSpPr>
        <p:spPr>
          <a:xfrm>
            <a:off x="2265218" y="1031437"/>
            <a:ext cx="3925720" cy="3540563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положили под перины принцессе в сказке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Г.Х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Андерсена?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>
            <a:hlinkClick r:id="" action="ppaction://hlinkshowjump?jump=nextslide">
              <a:snd r:embed="rId8" name="chimes.wav"/>
            </a:hlinkClick>
          </p:cNvPr>
          <p:cNvSpPr/>
          <p:nvPr/>
        </p:nvSpPr>
        <p:spPr>
          <a:xfrm>
            <a:off x="6862541" y="922491"/>
            <a:ext cx="2760430" cy="69976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Морковку</a:t>
            </a:r>
            <a:endParaRPr lang="ru-RU" sz="2400" b="1" dirty="0">
              <a:solidFill>
                <a:srgbClr val="FF000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862541" y="2281641"/>
            <a:ext cx="2760430" cy="69976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Орешки</a:t>
            </a:r>
            <a:endParaRPr lang="ru-RU" sz="2400" b="1" dirty="0">
              <a:solidFill>
                <a:srgbClr val="FF000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916442" y="3862793"/>
            <a:ext cx="2760430" cy="69976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Горох</a:t>
            </a:r>
            <a:endParaRPr lang="ru-RU" sz="2400" b="1" dirty="0">
              <a:solidFill>
                <a:srgbClr val="FF000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862541" y="5567945"/>
            <a:ext cx="2760430" cy="69976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Шишку</a:t>
            </a:r>
            <a:endParaRPr lang="ru-RU" sz="2400" b="1" dirty="0">
              <a:solidFill>
                <a:srgbClr val="FF000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8194" name="Picture 2" descr="23564645547542332234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8541" y="477381"/>
            <a:ext cx="1585213" cy="11448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 descr="19719179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02377" y="1963518"/>
            <a:ext cx="1271377" cy="12161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160864" y="3558025"/>
            <a:ext cx="1754402" cy="118718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545924" y="5229616"/>
            <a:ext cx="1127830" cy="146349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1089974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4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7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3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4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6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475" y="2281641"/>
            <a:ext cx="795802" cy="127638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6762" y="63328"/>
            <a:ext cx="726094" cy="76830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3884" y="428151"/>
            <a:ext cx="758559" cy="49434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8288" y="6267711"/>
            <a:ext cx="2502011" cy="425398"/>
          </a:xfrm>
          <a:prstGeom prst="rect">
            <a:avLst/>
          </a:prstGeom>
        </p:spPr>
      </p:pic>
      <p:sp>
        <p:nvSpPr>
          <p:cNvPr id="15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</p:spPr>
        <p:txBody>
          <a:bodyPr>
            <a:norm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Кого в сказке «Конёк – Горбунок» называли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Чудо-юдо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»? </a:t>
            </a:r>
            <a:endParaRPr lang="ru-RU" dirty="0"/>
          </a:p>
        </p:txBody>
      </p:sp>
      <p:sp>
        <p:nvSpPr>
          <p:cNvPr id="11" name="Прямоугольник 10">
            <a:hlinkClick r:id="" action="ppaction://hlinkshowjump?jump=nextslide">
              <a:snd r:embed="rId7" name="chimes.wav"/>
            </a:hlinkClick>
          </p:cNvPr>
          <p:cNvSpPr/>
          <p:nvPr/>
        </p:nvSpPr>
        <p:spPr>
          <a:xfrm>
            <a:off x="6862541" y="1009480"/>
            <a:ext cx="2760430" cy="69976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Щенок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862541" y="2220067"/>
            <a:ext cx="2760430" cy="69976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утка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918583" y="3523450"/>
            <a:ext cx="2760430" cy="69976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черепаха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918583" y="5272308"/>
            <a:ext cx="2760430" cy="69976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кит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8" name="Picture 2" descr="103883818_88577225_large_11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06659" y="503750"/>
            <a:ext cx="1117455" cy="105537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 descr="979-7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06659" y="1938758"/>
            <a:ext cx="1170980" cy="138633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4" descr="cartoon-sea-turtle-cute-sea-turtle-cartoon-vector-colour-clipart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9478" y="3558025"/>
            <a:ext cx="1785341" cy="95131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5" descr="AvNglV7S1MA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36028" y="5093211"/>
            <a:ext cx="1548791" cy="11745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5608667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4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7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3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4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6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  <p:bldP spid="13" grpId="0"/>
      <p:bldP spid="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679045" y="2569706"/>
            <a:ext cx="4854732" cy="699587"/>
          </a:xfrm>
        </p:spPr>
        <p:txBody>
          <a:bodyPr/>
          <a:lstStyle/>
          <a:p>
            <a:pPr algn="ctr"/>
            <a:r>
              <a:rPr lang="ru-RU" sz="5000" b="1" dirty="0" smtClean="0"/>
              <a:t>МОЛОДЦЫ</a:t>
            </a:r>
            <a:r>
              <a:rPr lang="ru-RU" b="1" dirty="0"/>
              <a:t> !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26946174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36" presetClass="emph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3" presetClass="emph" presetSubtype="6" repeatCount="indefinite" fill="hold" grpId="3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14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2CA07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2"/>
      <p:bldP spid="4" grpId="3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06892" y="1080770"/>
            <a:ext cx="3530991" cy="3146667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Куда садился медведь, чтобы съесть пирожок в сказке «Машенька и медведь»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6517" y="4744008"/>
            <a:ext cx="1107942" cy="33885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749" y="1873862"/>
            <a:ext cx="958505" cy="48807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8163" y="1097202"/>
            <a:ext cx="1393373" cy="119348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79735" y="5227137"/>
            <a:ext cx="827313" cy="85564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873" y="2931886"/>
            <a:ext cx="932845" cy="924662"/>
          </a:xfrm>
          <a:prstGeom prst="rect">
            <a:avLst/>
          </a:prstGeom>
        </p:spPr>
      </p:pic>
      <p:sp>
        <p:nvSpPr>
          <p:cNvPr id="19" name="Прямоугольник 18">
            <a:hlinkClick r:id="" action="ppaction://hlinkshowjump?jump=nextslide">
              <a:snd r:embed="rId8" name="chimes.wav"/>
            </a:hlinkClick>
          </p:cNvPr>
          <p:cNvSpPr/>
          <p:nvPr/>
        </p:nvSpPr>
        <p:spPr>
          <a:xfrm>
            <a:off x="5655346" y="531577"/>
            <a:ext cx="2760430" cy="69976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Скамейка</a:t>
            </a:r>
            <a:endParaRPr lang="ru-RU" sz="2000" b="1" dirty="0">
              <a:solidFill>
                <a:srgbClr val="FF000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582381" y="1896194"/>
            <a:ext cx="2760430" cy="69976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Табурет</a:t>
            </a:r>
            <a:endParaRPr lang="ru-RU" sz="2000" b="1" dirty="0">
              <a:solidFill>
                <a:srgbClr val="FF000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569450" y="3394217"/>
            <a:ext cx="2760430" cy="69976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Пенёк</a:t>
            </a:r>
            <a:endParaRPr lang="ru-RU" sz="2000" b="1" dirty="0">
              <a:solidFill>
                <a:srgbClr val="FF000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569450" y="4955194"/>
            <a:ext cx="2760430" cy="69976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Бревно</a:t>
            </a:r>
            <a:endParaRPr lang="ru-RU" sz="2000" b="1" dirty="0">
              <a:solidFill>
                <a:srgbClr val="FF000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11266" name="Picture 2" descr="http://фео.рф/vh/vh_getContent.php?id=2243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9137028" y="1622447"/>
            <a:ext cx="1461037" cy="146103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1268" name="Picture 4" descr="http://svouimirukami.ru/wp-content/uploads/2015/06/kovanaya-skameyka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8790629" y="79634"/>
            <a:ext cx="1901677" cy="142625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1270" name="Picture 6" descr="http://www.mebelniyostrov.ru/model-image/pufy-na-karkase-penyek-karkas-477x480-17165.jpg"/>
          <p:cNvPicPr>
            <a:picLocks noChangeAspect="1" noChangeArrowheads="1"/>
          </p:cNvPicPr>
          <p:nvPr/>
        </p:nvPicPr>
        <p:blipFill>
          <a:blip r:embed="rId11" cstate="print"/>
          <a:srcRect l="9130" t="11063" r="7580" b="7706"/>
          <a:stretch>
            <a:fillRect/>
          </a:stretch>
        </p:blipFill>
        <p:spPr bwMode="auto">
          <a:xfrm>
            <a:off x="8883339" y="3200039"/>
            <a:ext cx="1716259" cy="168435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1272" name="Picture 8" descr="http://rusfish.name/uploads/posts/2012-06/1338830419_2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 rot="339062">
            <a:off x="7835558" y="4955194"/>
            <a:ext cx="3238500" cy="17145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7758932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9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2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8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9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1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2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47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8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0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1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5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9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9" grpId="0" animBg="1"/>
      <p:bldP spid="11" grpId="0" animBg="1"/>
      <p:bldP spid="13" grpId="0" animBg="1"/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4427" y="5164293"/>
            <a:ext cx="973361" cy="125320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1983" y="5703846"/>
            <a:ext cx="787790" cy="115415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584096">
            <a:off x="10779073" y="5530915"/>
            <a:ext cx="916723" cy="73142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7286" y="147017"/>
            <a:ext cx="722633" cy="717650"/>
          </a:xfrm>
          <a:prstGeom prst="rect">
            <a:avLst/>
          </a:prstGeom>
        </p:spPr>
      </p:pic>
      <p:sp>
        <p:nvSpPr>
          <p:cNvPr id="14" name="Заголовок 1"/>
          <p:cNvSpPr>
            <a:spLocks noGrp="1"/>
          </p:cNvSpPr>
          <p:nvPr>
            <p:ph type="title"/>
          </p:nvPr>
        </p:nvSpPr>
        <p:spPr>
          <a:xfrm>
            <a:off x="1154161" y="803338"/>
            <a:ext cx="4223287" cy="3795396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Какие цветы росли в саду у Кая и Герды в сказке Г.Х.Андерсена «Снежная королева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>
            <a:hlinkClick r:id="" action="ppaction://hlinkshowjump?jump=nextslide">
              <a:snd r:embed="rId7" name="chimes.wav"/>
            </a:hlinkClick>
          </p:cNvPr>
          <p:cNvSpPr/>
          <p:nvPr/>
        </p:nvSpPr>
        <p:spPr>
          <a:xfrm>
            <a:off x="5819309" y="1701558"/>
            <a:ext cx="2760430" cy="69976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Мак</a:t>
            </a:r>
            <a:endParaRPr lang="ru-RU" sz="2000" b="1" dirty="0">
              <a:solidFill>
                <a:srgbClr val="FF000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745647" y="564500"/>
            <a:ext cx="2760430" cy="69976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Тюльпан</a:t>
            </a:r>
            <a:endParaRPr lang="ru-RU" sz="2000" b="1" dirty="0">
              <a:solidFill>
                <a:srgbClr val="FF000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819309" y="3129096"/>
            <a:ext cx="2760430" cy="69976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Гладиолус</a:t>
            </a:r>
            <a:endParaRPr lang="ru-RU" sz="2000" b="1" dirty="0">
              <a:solidFill>
                <a:srgbClr val="FF000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819309" y="4629116"/>
            <a:ext cx="2760430" cy="69976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Роза</a:t>
            </a:r>
            <a:endParaRPr lang="ru-RU" sz="2000" b="1" dirty="0">
              <a:solidFill>
                <a:srgbClr val="FF000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10242" name="Picture 2" descr="http://fotocvetov.ru/tulp/2315019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9242474" y="0"/>
            <a:ext cx="1140558" cy="16066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0244" name="Picture 4" descr="http://flowerbank.ru/wp-content/uploads/2015/11/2211a-176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9242474" y="1744490"/>
            <a:ext cx="2006991" cy="131366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0246" name="Picture 6" descr="http://buketik.kiev.ua/wp-content/uploads/2008/09/1512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0438227" y="2989066"/>
            <a:ext cx="1259694" cy="167959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0248" name="Picture 8" descr="http://fotocvetov.ru/rozy/551053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8795145" y="4322847"/>
            <a:ext cx="1427675" cy="201207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06330483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0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3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9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0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2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48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9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1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2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57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8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0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1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1971" y="182485"/>
            <a:ext cx="623266" cy="65761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7190" y="204040"/>
            <a:ext cx="798187" cy="52400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467" y="3327816"/>
            <a:ext cx="342592" cy="37414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0807" y="3327816"/>
            <a:ext cx="331469" cy="77767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456" y="3932944"/>
            <a:ext cx="408487" cy="345101"/>
          </a:xfrm>
          <a:prstGeom prst="rect">
            <a:avLst/>
          </a:prstGeom>
        </p:spPr>
      </p:pic>
      <p:sp>
        <p:nvSpPr>
          <p:cNvPr id="16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кого превратился братец Иванушка в русской народной сказке?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3199" y="5380778"/>
            <a:ext cx="386095" cy="423459"/>
          </a:xfrm>
          <a:prstGeom prst="rect">
            <a:avLst/>
          </a:prstGeom>
        </p:spPr>
      </p:pic>
      <p:sp>
        <p:nvSpPr>
          <p:cNvPr id="12" name="Прямоугольник 11">
            <a:hlinkClick r:id="" action="ppaction://hlinkshowjump?jump=nextslide">
              <a:snd r:embed="rId9" name="chimes.wav"/>
            </a:hlinkClick>
          </p:cNvPr>
          <p:cNvSpPr/>
          <p:nvPr/>
        </p:nvSpPr>
        <p:spPr>
          <a:xfrm>
            <a:off x="6862668" y="3352081"/>
            <a:ext cx="2760430" cy="69976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Собаку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846945" y="2180780"/>
            <a:ext cx="2760430" cy="69976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винью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862668" y="1009479"/>
            <a:ext cx="2760430" cy="69976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ота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924530" y="4681012"/>
            <a:ext cx="2760430" cy="69976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Козлёнка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225287" y="840104"/>
            <a:ext cx="1190476" cy="8952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263382" y="4533159"/>
            <a:ext cx="1152381" cy="84761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208504" y="3105679"/>
            <a:ext cx="1219048" cy="90476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0202283" y="1974777"/>
            <a:ext cx="1009524" cy="82857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32841208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1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4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40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1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3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49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0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2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58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9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1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2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604" y="361169"/>
            <a:ext cx="1077995" cy="138791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0938" y="5432903"/>
            <a:ext cx="526988" cy="142509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4202" y="5020976"/>
            <a:ext cx="829574" cy="82385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8413" y="5101326"/>
            <a:ext cx="895279" cy="45587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175" y="1529530"/>
            <a:ext cx="1153102" cy="987678"/>
          </a:xfrm>
          <a:prstGeom prst="rect">
            <a:avLst/>
          </a:prstGeom>
        </p:spPr>
      </p:pic>
      <p:sp>
        <p:nvSpPr>
          <p:cNvPr id="15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</p:spPr>
        <p:txBody>
          <a:bodyPr>
            <a:normAutofit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чём путешествовал Емеля в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сказке                    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 По щучьему веленью»?</a:t>
            </a:r>
            <a:b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>
            <a:hlinkClick r:id="" action="ppaction://hlinkshowjump?jump=nextslide">
              <a:snd r:embed="rId8" name="chimes.wav"/>
            </a:hlinkClick>
          </p:cNvPr>
          <p:cNvSpPr/>
          <p:nvPr/>
        </p:nvSpPr>
        <p:spPr>
          <a:xfrm>
            <a:off x="6862541" y="361877"/>
            <a:ext cx="2760430" cy="69976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Коне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911924" y="1673486"/>
            <a:ext cx="2760430" cy="69976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Велосипеде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911924" y="3343696"/>
            <a:ext cx="2760430" cy="675611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Печи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862541" y="4881594"/>
            <a:ext cx="2760430" cy="675611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Корабле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294574" y="2927998"/>
            <a:ext cx="1214606" cy="150700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153445" y="4732509"/>
            <a:ext cx="1355735" cy="135573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294574" y="1475779"/>
            <a:ext cx="1308679" cy="115471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294574" y="135526"/>
            <a:ext cx="1365835" cy="129240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96222483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7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0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9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45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8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54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7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8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91220" y="918785"/>
            <a:ext cx="861745" cy="78141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467" y="3327816"/>
            <a:ext cx="342592" cy="37414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0807" y="3327816"/>
            <a:ext cx="331469" cy="77767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456" y="3932944"/>
            <a:ext cx="408487" cy="345101"/>
          </a:xfrm>
          <a:prstGeom prst="rect">
            <a:avLst/>
          </a:prstGeom>
        </p:spPr>
      </p:pic>
      <p:sp>
        <p:nvSpPr>
          <p:cNvPr id="15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</p:spPr>
        <p:txBody>
          <a:bodyPr>
            <a:normAutofit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Кто ехал на трамвайчике в сказке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К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Чуковского «Тараканище»?</a:t>
            </a:r>
            <a:b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614" y="5426494"/>
            <a:ext cx="851841" cy="934277"/>
          </a:xfrm>
          <a:prstGeom prst="rect">
            <a:avLst/>
          </a:prstGeom>
        </p:spPr>
      </p:pic>
      <p:sp>
        <p:nvSpPr>
          <p:cNvPr id="11" name="Прямоугольник 10">
            <a:hlinkClick r:id="" action="ppaction://hlinkshowjump?jump=nextslide">
              <a:snd r:embed="rId8" name="chimes.wav"/>
            </a:hlinkClick>
          </p:cNvPr>
          <p:cNvSpPr/>
          <p:nvPr/>
        </p:nvSpPr>
        <p:spPr>
          <a:xfrm>
            <a:off x="6862541" y="2057483"/>
            <a:ext cx="2760430" cy="69976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Бабочка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837823" y="609726"/>
            <a:ext cx="2760430" cy="69976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Котёнок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862541" y="3701963"/>
            <a:ext cx="2760430" cy="69976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Зайчики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862541" y="5138054"/>
            <a:ext cx="2760430" cy="69976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Медведь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823487" y="3262242"/>
            <a:ext cx="1052708" cy="127744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flipH="1">
            <a:off x="10985599" y="3124740"/>
            <a:ext cx="1200501" cy="155244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6" name="Picture 2" descr="kotyata-kartinki-dlya-detey-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0278" y="171550"/>
            <a:ext cx="1405518" cy="14055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379449" y="1909784"/>
            <a:ext cx="1212300" cy="124693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0174301" y="5004560"/>
            <a:ext cx="1622595" cy="122029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193853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2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5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41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2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4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50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1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3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4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59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0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2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3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202981">
            <a:off x="1049959" y="402907"/>
            <a:ext cx="1339950" cy="144734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622" y="1749087"/>
            <a:ext cx="1175655" cy="100699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7486" y="6032241"/>
            <a:ext cx="1008264" cy="60348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669348" y="4859421"/>
            <a:ext cx="1798138" cy="570115"/>
          </a:xfrm>
          <a:prstGeom prst="rect">
            <a:avLst/>
          </a:prstGeom>
        </p:spPr>
      </p:pic>
      <p:sp>
        <p:nvSpPr>
          <p:cNvPr id="14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</p:spPr>
        <p:txBody>
          <a:bodyPr>
            <a:normAutofit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Какой головной убор носил Незнайка в сказке Н.Носова?</a:t>
            </a:r>
            <a:b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>
            <a:hlinkClick r:id="" action="ppaction://hlinkshowjump?jump=nextslide">
              <a:snd r:embed="rId7" name="chimes.wav"/>
            </a:hlinkClick>
          </p:cNvPr>
          <p:cNvSpPr/>
          <p:nvPr/>
        </p:nvSpPr>
        <p:spPr>
          <a:xfrm>
            <a:off x="6874243" y="3652691"/>
            <a:ext cx="2760430" cy="69976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Шлем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874243" y="2406200"/>
            <a:ext cx="2760430" cy="69976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Шапку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874243" y="895226"/>
            <a:ext cx="2760430" cy="69976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Кепку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>
            <a:hlinkClick r:id="" action="ppaction://hlinkshowjump?jump=nextslide">
              <a:snd r:embed="rId7" name="chimes.wav"/>
            </a:hlinkClick>
          </p:cNvPr>
          <p:cNvSpPr/>
          <p:nvPr/>
        </p:nvSpPr>
        <p:spPr>
          <a:xfrm>
            <a:off x="6862541" y="5008878"/>
            <a:ext cx="2760430" cy="69976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Шляпу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imgpreview?key=7fa8eac245f05406&amp;mb=imgdb_preview_93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06" t="44472"/>
          <a:stretch>
            <a:fillRect/>
          </a:stretch>
        </p:blipFill>
        <p:spPr bwMode="auto">
          <a:xfrm>
            <a:off x="10317978" y="316048"/>
            <a:ext cx="1607615" cy="143077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317978" y="2258347"/>
            <a:ext cx="1446875" cy="117065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272392" y="5105795"/>
            <a:ext cx="1825292" cy="120569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272392" y="3713081"/>
            <a:ext cx="1452889" cy="103968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574808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1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4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40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1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3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49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0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2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58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1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2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8288" y="6267711"/>
            <a:ext cx="2502011" cy="42539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964" y="2779905"/>
            <a:ext cx="331469" cy="77767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299" y="3843003"/>
            <a:ext cx="408487" cy="34510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092" y="1676790"/>
            <a:ext cx="538799" cy="58842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1836" y="4933711"/>
            <a:ext cx="552671" cy="606155"/>
          </a:xfrm>
          <a:prstGeom prst="rect">
            <a:avLst/>
          </a:prstGeom>
        </p:spPr>
      </p:pic>
      <p:sp>
        <p:nvSpPr>
          <p:cNvPr id="15" name="Заголовок 1"/>
          <p:cNvSpPr>
            <a:spLocks noGrp="1"/>
          </p:cNvSpPr>
          <p:nvPr>
            <p:ph type="title"/>
          </p:nvPr>
        </p:nvSpPr>
        <p:spPr>
          <a:xfrm>
            <a:off x="2140527" y="1031437"/>
            <a:ext cx="4050411" cy="3374308"/>
          </a:xfrm>
        </p:spPr>
        <p:txBody>
          <a:bodyPr>
            <a:normAutofit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купила на базаре Муха-Цокотуха в сказке К.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Чуковского?</a:t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1" name="Прямоугольник 10">
            <a:hlinkClick r:id="" action="ppaction://hlinkshowjump?jump=nextslide">
              <a:snd r:embed="rId8" name="chimes.wav"/>
            </a:hlinkClick>
          </p:cNvPr>
          <p:cNvSpPr/>
          <p:nvPr/>
        </p:nvSpPr>
        <p:spPr>
          <a:xfrm>
            <a:off x="6862173" y="599029"/>
            <a:ext cx="2760430" cy="69976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Заварник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862541" y="2050939"/>
            <a:ext cx="2760430" cy="69976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Подушку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929574" y="3488338"/>
            <a:ext cx="2760430" cy="69976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Самовар</a:t>
            </a:r>
            <a:endParaRPr lang="ru-RU" sz="2000" b="1" dirty="0">
              <a:solidFill>
                <a:srgbClr val="FF000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862541" y="4933711"/>
            <a:ext cx="2760430" cy="69976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Вазу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575824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0" t="5858"/>
          <a:stretch>
            <a:fillRect/>
          </a:stretch>
        </p:blipFill>
        <p:spPr bwMode="auto">
          <a:xfrm>
            <a:off x="10441746" y="3044334"/>
            <a:ext cx="1395877" cy="136141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 descr="thumb30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91474" y="228810"/>
            <a:ext cx="1288263" cy="12882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 descr="imgpreview?key=5d24312928247fd0&amp;mb=imgdb_preview_1325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35564" y="4975460"/>
            <a:ext cx="1123950" cy="15049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 descr="imgpreview?key=54e216c7ab45f48a&amp;mb=imgdb_preview_1947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58415" y="1712339"/>
            <a:ext cx="1257300" cy="10953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5839040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1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4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40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1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3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49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0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2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58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9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1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2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6341" y="5777345"/>
            <a:ext cx="1374714" cy="72053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6341" y="249293"/>
            <a:ext cx="798187" cy="52400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906" y="1390262"/>
            <a:ext cx="678815" cy="71828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1692" y="5316454"/>
            <a:ext cx="762565" cy="1223076"/>
          </a:xfrm>
          <a:prstGeom prst="rect">
            <a:avLst/>
          </a:prstGeom>
        </p:spPr>
      </p:pic>
      <p:sp>
        <p:nvSpPr>
          <p:cNvPr id="14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надел человек Рассеянный на голову в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стихотворении                       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С. Маршака? 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/>
              <a:t> </a:t>
            </a:r>
            <a:br>
              <a:rPr lang="ru-RU" dirty="0"/>
            </a:b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0" name="Прямоугольник 9">
            <a:hlinkClick r:id="" action="ppaction://hlinkshowjump?jump=nextslide">
              <a:snd r:embed="rId7" name="chimes.wav"/>
            </a:hlinkClick>
          </p:cNvPr>
          <p:cNvSpPr/>
          <p:nvPr/>
        </p:nvSpPr>
        <p:spPr>
          <a:xfrm>
            <a:off x="6862541" y="2057483"/>
            <a:ext cx="2760430" cy="69976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Тазик</a:t>
            </a:r>
            <a:endParaRPr lang="ru-RU" sz="2400" b="1" dirty="0">
              <a:solidFill>
                <a:srgbClr val="FF000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010540" y="681554"/>
            <a:ext cx="2760430" cy="69976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Шляпу</a:t>
            </a:r>
            <a:endParaRPr lang="ru-RU" sz="2400" b="1" dirty="0">
              <a:solidFill>
                <a:srgbClr val="FF000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862541" y="3642854"/>
            <a:ext cx="2760430" cy="69976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Кастрюлю</a:t>
            </a:r>
            <a:endParaRPr lang="ru-RU" sz="2400" b="1" dirty="0">
              <a:solidFill>
                <a:srgbClr val="FF000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824921" y="5228226"/>
            <a:ext cx="2760430" cy="69976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Сковороду</a:t>
            </a:r>
            <a:endParaRPr lang="ru-RU" sz="2400" b="1" dirty="0">
              <a:solidFill>
                <a:srgbClr val="FF000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360602" y="442037"/>
            <a:ext cx="1382352" cy="9482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208198" y="1757872"/>
            <a:ext cx="1332157" cy="13321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321230" y="3429542"/>
            <a:ext cx="1574126" cy="118355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208198" y="5157157"/>
            <a:ext cx="1687158" cy="105313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35820542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9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2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48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9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1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2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57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8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0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1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6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9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0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</p:bldLst>
  </p:timing>
</p:sld>
</file>

<file path=ppt/theme/theme1.xml><?xml version="1.0" encoding="utf-8"?>
<a:theme xmlns:a="http://schemas.openxmlformats.org/drawingml/2006/main" name="трава">
  <a:themeElements>
    <a:clrScheme name="Другая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1E4E79"/>
      </a:hlink>
      <a:folHlink>
        <a:srgbClr val="1E4E79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ия1" id="{3F4240F5-2366-4AD0-A9C8-F7854C4F60D0}" vid="{CD1CFEDD-F3AE-4D17-A8B2-1D95CC7BDBF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AC5EAA778EFE4AB81F53BA0C48C9BB" ma:contentTypeVersion="" ma:contentTypeDescription="Create a new document." ma:contentTypeScope="" ma:versionID="84a7b908d236d3feec5cdc52fe85ba7c">
  <xsd:schema xmlns:xsd="http://www.w3.org/2001/XMLSchema" xmlns:xs="http://www.w3.org/2001/XMLSchema" xmlns:p="http://schemas.microsoft.com/office/2006/metadata/properties" xmlns:ns1="http://schemas.microsoft.com/sharepoint/v3" xmlns:ns2="6ee78bd2-4339-4042-adc0-bcc646419980" xmlns:ns3="2547570a-e5f4-4946-a4c3-82580e42479e" targetNamespace="http://schemas.microsoft.com/office/2006/metadata/properties" ma:root="true" ma:fieldsID="af74c33d54415a86935cc44ad597ec52" ns1:_="" ns2:_="" ns3:_="">
    <xsd:import namespace="http://schemas.microsoft.com/sharepoint/v3"/>
    <xsd:import namespace="6ee78bd2-4339-4042-adc0-bcc646419980"/>
    <xsd:import namespace="2547570a-e5f4-4946-a4c3-82580e42479e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ingHintHash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e78bd2-4339-4042-adc0-bcc64641998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9" nillable="true" ma:displayName="Sharing Hint Hash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47570a-e5f4-4946-a4c3-82580e42479e" elementFormDefault="qualified">
    <xsd:import namespace="http://schemas.microsoft.com/office/2006/documentManagement/types"/>
    <xsd:import namespace="http://schemas.microsoft.com/office/infopath/2007/PartnerControls"/>
    <xsd:element name="SharedWithDetails" ma:index="1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C6E651B-F8A4-462D-AD53-A41449326690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customXml/itemProps2.xml><?xml version="1.0" encoding="utf-8"?>
<ds:datastoreItem xmlns:ds="http://schemas.openxmlformats.org/officeDocument/2006/customXml" ds:itemID="{970BA057-99D9-4B2E-9EEA-94268539494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3741CD3-8569-4BAB-AF6D-FCD53F5F384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ee78bd2-4339-4042-adc0-bcc646419980"/>
    <ds:schemaRef ds:uri="2547570a-e5f4-4946-a4c3-82580e4247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трава</Template>
  <TotalTime>0</TotalTime>
  <Words>244</Words>
  <Application>Microsoft Office PowerPoint</Application>
  <PresentationFormat>Широкоэкранный</PresentationFormat>
  <Paragraphs>78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Arial</vt:lpstr>
      <vt:lpstr>Calibri</vt:lpstr>
      <vt:lpstr>Segoe UI</vt:lpstr>
      <vt:lpstr>Segoe UI Light</vt:lpstr>
      <vt:lpstr>Times New Roman</vt:lpstr>
      <vt:lpstr>трава</vt:lpstr>
      <vt:lpstr>ИГРА – ВИКТОРИНА «В ГОСТЯХ У СКАЗКИ»                                   для  детей старшего возраста</vt:lpstr>
      <vt:lpstr>Куда садился медведь, чтобы съесть пирожок в сказке «Машенька и медведь»</vt:lpstr>
      <vt:lpstr>Какие цветы росли в саду у Кая и Герды в сказке Г.Х.Андерсена «Снежная королева</vt:lpstr>
      <vt:lpstr>В кого превратился братец Иванушка в русской народной сказке? </vt:lpstr>
      <vt:lpstr>На чём путешествовал Емеля в сказке                     « По щучьему веленью»? </vt:lpstr>
      <vt:lpstr>Кто ехал на трамвайчике в сказке                                    К. Чуковского «Тараканище»? </vt:lpstr>
      <vt:lpstr>Какой головной убор носил Незнайка в сказке Н.Носова? </vt:lpstr>
      <vt:lpstr>Что купила на базаре Муха-Цокотуха в сказке К. Чуковского? </vt:lpstr>
      <vt:lpstr>  Что надел человек Рассеянный на голову в стихотворении                        С. Маршака?     </vt:lpstr>
      <vt:lpstr>Из чего сделал себе домик Наф-Наф в сказке                                       «Три поросёнка»? </vt:lpstr>
      <vt:lpstr>Какой предмет потеряла Золушка, когда убегала из дворца в сказке Ш. Перро? </vt:lpstr>
      <vt:lpstr>Кого выловил неводом старик                       в сказке                                          А.С. Пушкина? </vt:lpstr>
      <vt:lpstr>Из какой посуды угощала Лиса Журавля в русской народной сказке? </vt:lpstr>
      <vt:lpstr>  В кого превратился Гадкий утёнок                               в сказке                                                 Г.Х. Андерсена? </vt:lpstr>
      <vt:lpstr>Что положили под перины принцессе в сказке                                      Г.Х. Андерсена?</vt:lpstr>
      <vt:lpstr>Кого в сказке «Конёк – Горбунок» называли                              Чудо-юдо»? </vt:lpstr>
      <vt:lpstr>МОЛОДЦЫ 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2018-02-05T12:57:49Z</dcterms:created>
  <dcterms:modified xsi:type="dcterms:W3CDTF">2023-11-23T13:42:41Z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0x01010019AC5EAA778EFE4AB81F53BA0C48C9BB</vt:lpwstr>
  </property>
</Properties>
</file>