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4" r:id="rId3"/>
    <p:sldId id="285" r:id="rId4"/>
    <p:sldId id="264" r:id="rId5"/>
    <p:sldId id="29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C32"/>
    <a:srgbClr val="E9E79F"/>
    <a:srgbClr val="DDDA69"/>
    <a:srgbClr val="D1E8C6"/>
    <a:srgbClr val="E2E289"/>
    <a:srgbClr val="FAEFC6"/>
    <a:srgbClr val="FFE1E1"/>
    <a:srgbClr val="F7E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10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26" y="3957189"/>
            <a:ext cx="2399161" cy="239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5850" y="1198480"/>
            <a:ext cx="2353093" cy="20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82411" y="296644"/>
            <a:ext cx="3686658" cy="55256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3928" y="296645"/>
            <a:ext cx="3733189" cy="55954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118" y="296645"/>
            <a:ext cx="3765293" cy="56435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52214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13188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17350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8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6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32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2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4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317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7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26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562879" y="5360590"/>
            <a:ext cx="1581842" cy="13127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65800"/>
            <a:ext cx="3562354" cy="38362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1" y="234949"/>
            <a:ext cx="4114798" cy="44311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153399" y="269607"/>
            <a:ext cx="3520509" cy="3791168"/>
          </a:xfrm>
          <a:prstGeom prst="rect">
            <a:avLst/>
          </a:prstGeom>
        </p:spPr>
      </p:pic>
      <p:pic>
        <p:nvPicPr>
          <p:cNvPr id="19" name="Picture 2" descr="https://ds04.infourok.ru/uploads/ex/0359/00031098-358395ed/10/hello_html_212d321d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45" y="5315542"/>
            <a:ext cx="1223370" cy="122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8952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961" b="68972"/>
          <a:stretch/>
        </p:blipFill>
        <p:spPr>
          <a:xfrm>
            <a:off x="10195410" y="333494"/>
            <a:ext cx="1581842" cy="13127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9087" y="365125"/>
            <a:ext cx="1326593" cy="11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0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27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84182" y="5547823"/>
            <a:ext cx="1276156" cy="9910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71095-0EDB-4FF1-8A36-F6E2DC8750B4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7BD40-5E62-4743-AE6E-647263B330F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3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9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87" y="5362560"/>
            <a:ext cx="1310774" cy="131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80383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245" y="248708"/>
            <a:ext cx="3722588" cy="400878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8833" y="235422"/>
            <a:ext cx="3794333" cy="408604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1874" y="244248"/>
            <a:ext cx="3723879" cy="40101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9" r="52864" b="73707"/>
          <a:stretch/>
        </p:blipFill>
        <p:spPr>
          <a:xfrm>
            <a:off x="475636" y="5547823"/>
            <a:ext cx="1276156" cy="991089"/>
          </a:xfrm>
          <a:prstGeom prst="rect">
            <a:avLst/>
          </a:prstGeom>
        </p:spPr>
      </p:pic>
      <p:sp>
        <p:nvSpPr>
          <p:cNvPr id="15" name="Прямоугольник 14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28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2" descr="https://avatars.mds.yandex.net/get-pdb/1211668/67399939-1eaa-4927-9dbb-ae04c906c6bf/s120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65" y="461754"/>
            <a:ext cx="3110670" cy="311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avatars.mds.yandex.net/get-pdb/1352825/a2cdefb2-0477-45ef-8aa3-6f4c2da5118e/s120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9984" y="461754"/>
            <a:ext cx="3607941" cy="311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4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62927" y="6673334"/>
            <a:ext cx="8290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© </a:t>
            </a:r>
            <a:r>
              <a:rPr lang="ru-RU" sz="600" b="0" dirty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Полшкова В.В., </a:t>
            </a:r>
            <a:r>
              <a:rPr lang="ru-RU" sz="600" b="0" dirty="0" smtClean="0">
                <a:solidFill>
                  <a:schemeClr val="bg2">
                    <a:lumMod val="75000"/>
                  </a:schemeClr>
                </a:solidFill>
                <a:latin typeface="AGReverance" pitchFamily="2" charset="0"/>
              </a:rPr>
              <a:t>2019</a:t>
            </a:r>
            <a:endParaRPr lang="ru-RU" sz="600" b="0" dirty="0">
              <a:solidFill>
                <a:schemeClr val="bg2">
                  <a:lumMod val="75000"/>
                </a:schemeClr>
              </a:solidFill>
              <a:latin typeface="AGReveranc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72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3" r:id="rId5"/>
    <p:sldLayoutId id="2147483665" r:id="rId6"/>
    <p:sldLayoutId id="2147483661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3239" y="3525777"/>
            <a:ext cx="505266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Буква Мм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7607" y="497072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Урок письма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2671" y="5883215"/>
            <a:ext cx="323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Гончарова Марина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83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039" y="2678593"/>
            <a:ext cx="6042823" cy="2225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С.8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039" y="415095"/>
            <a:ext cx="6042823" cy="226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1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а\Dropbox\ПК\Desktop\23.11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982" y="552090"/>
            <a:ext cx="7429170" cy="490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510287" y="1166360"/>
            <a:ext cx="163902" cy="156713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98153" y="1130416"/>
            <a:ext cx="132271" cy="156713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95952" y="1130416"/>
            <a:ext cx="166777" cy="132989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95556" y="1130416"/>
            <a:ext cx="107111" cy="139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27248" y="1135084"/>
            <a:ext cx="156716" cy="13011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29640" y="1121786"/>
            <a:ext cx="163902" cy="156713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528203" y="582999"/>
            <a:ext cx="61823" cy="7073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ый треугольник 11"/>
          <p:cNvSpPr/>
          <p:nvPr/>
        </p:nvSpPr>
        <p:spPr>
          <a:xfrm>
            <a:off x="4809442" y="857600"/>
            <a:ext cx="707322" cy="230036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0800000">
            <a:off x="4809442" y="833873"/>
            <a:ext cx="707322" cy="253041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16764" y="820587"/>
            <a:ext cx="327804" cy="23219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5853193" y="822741"/>
            <a:ext cx="707322" cy="230036"/>
          </a:xfrm>
          <a:prstGeom prst="rt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0800000">
            <a:off x="5844568" y="799736"/>
            <a:ext cx="707322" cy="253041"/>
          </a:xfrm>
          <a:prstGeom prst="rt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51890" y="799014"/>
            <a:ext cx="327804" cy="23219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5853192" y="527999"/>
            <a:ext cx="1" cy="7418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224106" y="621101"/>
            <a:ext cx="103517" cy="1552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02293" y="3174691"/>
            <a:ext cx="4120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Слава строителем.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31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3" grpId="0" animBg="1"/>
      <p:bldP spid="17" grpId="0" animBg="1"/>
      <p:bldP spid="18" grpId="0" animBg="1"/>
      <p:bldP spid="19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15" y="2465402"/>
            <a:ext cx="7149440" cy="1743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72705" y="529026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Работа в тетради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33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\Dropbox\ПК\Desktop\23.11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630" y="820587"/>
            <a:ext cx="3775495" cy="522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830" y="554906"/>
            <a:ext cx="10515600" cy="1325563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Письмо </a:t>
            </a:r>
            <a:r>
              <a:rPr lang="ru-RU" dirty="0" smtClean="0"/>
              <a:t>с.88 </a:t>
            </a:r>
          </a:p>
          <a:p>
            <a:pPr marL="0" indent="0">
              <a:buNone/>
            </a:pPr>
            <a:r>
              <a:rPr lang="ru-RU" dirty="0" smtClean="0"/>
              <a:t>(Списать 5-е предложение),</a:t>
            </a:r>
          </a:p>
          <a:p>
            <a:pPr marL="0" indent="0">
              <a:buNone/>
            </a:pPr>
            <a:r>
              <a:rPr lang="ru-RU" dirty="0" smtClean="0"/>
              <a:t>образцы.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015377" y="4235570"/>
            <a:ext cx="179429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466935" y="4402347"/>
            <a:ext cx="58947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03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7454</TotalTime>
  <Words>26</Words>
  <Application>Microsoft Office PowerPoint</Application>
  <PresentationFormat>Произвольный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С.8</vt:lpstr>
      <vt:lpstr>Презентация PowerPoint</vt:lpstr>
      <vt:lpstr>Работа в тетради</vt:lpstr>
      <vt:lpstr>Домашнее задание: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Русский язык</dc:title>
  <dc:subject>русский язык</dc:subject>
  <dc:creator>Viktoriya Polshkova</dc:creator>
  <cp:keywords>русский язык;книги;школа</cp:keywords>
  <cp:lastModifiedBy>а</cp:lastModifiedBy>
  <cp:revision>117</cp:revision>
  <dcterms:created xsi:type="dcterms:W3CDTF">2019-04-16T15:48:18Z</dcterms:created>
  <dcterms:modified xsi:type="dcterms:W3CDTF">2023-11-22T22:18:49Z</dcterms:modified>
</cp:coreProperties>
</file>