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3" r:id="rId3"/>
    <p:sldId id="284" r:id="rId4"/>
    <p:sldId id="285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C32"/>
    <a:srgbClr val="E9E79F"/>
    <a:srgbClr val="DDDA69"/>
    <a:srgbClr val="D1E8C6"/>
    <a:srgbClr val="E2E289"/>
    <a:srgbClr val="FAEFC6"/>
    <a:srgbClr val="FFE1E1"/>
    <a:srgbClr val="F7E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510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26" y="3957189"/>
            <a:ext cx="2399161" cy="239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5850" y="1198480"/>
            <a:ext cx="2353093" cy="20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82411" y="296644"/>
            <a:ext cx="3686658" cy="55256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3928" y="296645"/>
            <a:ext cx="3733189" cy="5595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118" y="296645"/>
            <a:ext cx="3765293" cy="5643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5221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3188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562879" y="5360590"/>
            <a:ext cx="1581842" cy="13127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65800"/>
            <a:ext cx="3562354" cy="38362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1" y="234949"/>
            <a:ext cx="4114798" cy="44311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53399" y="269607"/>
            <a:ext cx="3520509" cy="3791168"/>
          </a:xfrm>
          <a:prstGeom prst="rect">
            <a:avLst/>
          </a:prstGeom>
        </p:spPr>
      </p:pic>
      <p:pic>
        <p:nvPicPr>
          <p:cNvPr id="19" name="Picture 2" descr="https://ds04.infourok.ru/uploads/ex/0359/00031098-358395ed/10/hello_html_212d321d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45" y="5315542"/>
            <a:ext cx="1223370" cy="12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195410" y="333494"/>
            <a:ext cx="1581842" cy="1312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9087" y="365125"/>
            <a:ext cx="1326593" cy="11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84182" y="5547823"/>
            <a:ext cx="1276156" cy="9910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71095-0EDB-4FF1-8A36-F6E2DC8750B4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BD40-5E62-4743-AE6E-647263B330F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9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87" y="5362560"/>
            <a:ext cx="1310774" cy="131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28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065" y="461754"/>
            <a:ext cx="3110670" cy="311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9984" y="461754"/>
            <a:ext cx="3607941" cy="311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5" r:id="rId6"/>
    <p:sldLayoutId id="2147483661" r:id="rId7"/>
    <p:sldLayoutId id="2147483666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899" y="3795623"/>
            <a:ext cx="7828032" cy="1939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а\Dropbox\ПК\Desktop\ноябрь\22.11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466" y="478078"/>
            <a:ext cx="4506013" cy="322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83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43" y="526212"/>
            <a:ext cx="3895242" cy="563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8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759" y="427098"/>
            <a:ext cx="7829970" cy="2105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21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262" y="285301"/>
            <a:ext cx="8706269" cy="6127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631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290" y="356498"/>
            <a:ext cx="10120223" cy="1092739"/>
          </a:xfrm>
        </p:spPr>
        <p:txBody>
          <a:bodyPr/>
          <a:lstStyle/>
          <a:p>
            <a:pPr algn="ctr"/>
            <a:r>
              <a:rPr lang="ru-RU" dirty="0" smtClean="0"/>
              <a:t>Работа в тетради</a:t>
            </a:r>
            <a:endParaRPr lang="ru-RU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61239"/>
            <a:ext cx="10515600" cy="428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а\Dropbox\ПК\Desktop\ноябрь\22.11\Рисунок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79" y="1199431"/>
            <a:ext cx="571817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7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450850"/>
            <a:ext cx="6859588" cy="595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20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7391</TotalTime>
  <Words>4</Words>
  <Application>Microsoft Office PowerPoint</Application>
  <PresentationFormat>Произвольный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С.7</vt:lpstr>
      <vt:lpstr>Презентация PowerPoint</vt:lpstr>
      <vt:lpstr>Презентация PowerPoint</vt:lpstr>
      <vt:lpstr>Работа в тетради</vt:lpstr>
      <vt:lpstr>Презентация PowerPoint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Русский язык</dc:title>
  <dc:subject>русский язык</dc:subject>
  <dc:creator>Viktoriya Polshkova</dc:creator>
  <cp:keywords>русский язык;книги;школа</cp:keywords>
  <cp:lastModifiedBy>а</cp:lastModifiedBy>
  <cp:revision>107</cp:revision>
  <dcterms:created xsi:type="dcterms:W3CDTF">2019-04-16T15:48:18Z</dcterms:created>
  <dcterms:modified xsi:type="dcterms:W3CDTF">2023-11-22T22:45:02Z</dcterms:modified>
</cp:coreProperties>
</file>