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9" r:id="rId4"/>
    <p:sldId id="280" r:id="rId5"/>
    <p:sldId id="258" r:id="rId6"/>
    <p:sldId id="259" r:id="rId7"/>
    <p:sldId id="260" r:id="rId8"/>
    <p:sldId id="261" r:id="rId9"/>
    <p:sldId id="263" r:id="rId10"/>
    <p:sldId id="281" r:id="rId11"/>
    <p:sldId id="282" r:id="rId12"/>
    <p:sldId id="283" r:id="rId13"/>
    <p:sldId id="284" r:id="rId14"/>
    <p:sldId id="262" r:id="rId15"/>
    <p:sldId id="265" r:id="rId16"/>
    <p:sldId id="279" r:id="rId17"/>
    <p:sldId id="267" r:id="rId18"/>
    <p:sldId id="270" r:id="rId19"/>
    <p:sldId id="271" r:id="rId20"/>
    <p:sldId id="277" r:id="rId21"/>
    <p:sldId id="272" r:id="rId22"/>
    <p:sldId id="273" r:id="rId23"/>
    <p:sldId id="274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9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BBF4E-26EE-450A-8226-2E72B36C838E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A71DC-B586-4A5B-8EBD-D3E82869B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1 сентября\d026ea81240b2b8b6e28cf836598c5c1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337185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 малая Родина-Троицк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29070"/>
            <a:ext cx="4661790" cy="305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00"/>
            <a:ext cx="91440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47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1"/>
            <a:ext cx="9087346" cy="6941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5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0"/>
            <a:ext cx="9171517" cy="687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5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476672"/>
            <a:ext cx="9087346" cy="641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2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199" y="908720"/>
            <a:ext cx="8423303" cy="1656184"/>
          </a:xfrm>
        </p:spPr>
        <p:txBody>
          <a:bodyPr>
            <a:noAutofit/>
          </a:bodyPr>
          <a:lstStyle/>
          <a:p>
            <a:r>
              <a:rPr lang="ru-RU" sz="2800" dirty="0"/>
              <a:t>Современный город В годы Великой Отечественной войны в Троицк было эвакуировано несколько промышленных предприятий (станкозавод и электромеханический завод).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924945"/>
            <a:ext cx="7704856" cy="2376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C:\Documents and Settings\я\Рабочий стол\4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564" y="2643182"/>
            <a:ext cx="4240559" cy="3000395"/>
          </a:xfrm>
          <a:prstGeom prst="rect">
            <a:avLst/>
          </a:prstGeom>
          <a:noFill/>
        </p:spPr>
      </p:pic>
      <p:pic>
        <p:nvPicPr>
          <p:cNvPr id="15363" name="Picture 3" descr="C:\Documents and Settings\я\Рабочий стол\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9975" y="2714621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181"/>
            <a:ext cx="9144000" cy="639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181"/>
            <a:ext cx="9144000" cy="639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2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я\Рабочий стол\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8682" y="66925"/>
            <a:ext cx="9332682" cy="6984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8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    ВИКТОРИНА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748464" cy="5256584"/>
          </a:xfrm>
        </p:spPr>
        <p:txBody>
          <a:bodyPr/>
          <a:lstStyle/>
          <a:p>
            <a:r>
              <a:rPr lang="ru-RU" dirty="0" smtClean="0"/>
              <a:t>В каком году и кем основан город?</a:t>
            </a:r>
          </a:p>
        </p:txBody>
      </p:sp>
      <p:pic>
        <p:nvPicPr>
          <p:cNvPr id="6146" name="Picture 2" descr="C:\Documents and Settings\я\Рабочий стол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383" y="2852936"/>
            <a:ext cx="742463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-9798"/>
            <a:ext cx="8905543" cy="667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dirty="0" smtClean="0"/>
              <a:t>Сколько крестов изображено на гербе Троицка?</a:t>
            </a:r>
          </a:p>
          <a:p>
            <a:r>
              <a:rPr lang="ru-RU" sz="4400" dirty="0" smtClean="0"/>
              <a:t>Полосы какого цвета на флаге Троицка?</a:t>
            </a:r>
            <a:endParaRPr lang="ru-RU" sz="4400" dirty="0"/>
          </a:p>
        </p:txBody>
      </p:sp>
      <p:pic>
        <p:nvPicPr>
          <p:cNvPr id="7170" name="Picture 2" descr="C:\Documents and Settings\я\Рабочий стол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5102" y="3789040"/>
            <a:ext cx="2286016" cy="2286016"/>
          </a:xfrm>
          <a:prstGeom prst="rect">
            <a:avLst/>
          </a:prstGeom>
          <a:noFill/>
        </p:spPr>
      </p:pic>
      <p:pic>
        <p:nvPicPr>
          <p:cNvPr id="7171" name="Picture 3" descr="C:\Documents and Settings\я\Рабочий стол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429132"/>
            <a:ext cx="21621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 установлен памятник?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я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80" y="1556792"/>
            <a:ext cx="8667624" cy="5215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это находится?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я\Рабочий стол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074983" cy="4812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предприятие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я\Рабочий стол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572560" cy="5286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находится в этом здании?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Documents and Settings\я\Рабочий стол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924" y="1506032"/>
            <a:ext cx="8999076" cy="535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116632"/>
            <a:ext cx="908734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476672"/>
            <a:ext cx="8979842" cy="641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14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476672"/>
            <a:ext cx="9087346" cy="630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2687"/>
            <a:ext cx="9087083" cy="681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4182"/>
            <a:ext cx="8565089" cy="642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181"/>
            <a:ext cx="9144000" cy="645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" y="476672"/>
            <a:ext cx="9087345" cy="641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64</Words>
  <Application>Microsoft Office PowerPoint</Application>
  <PresentationFormat>Экран (4:3)</PresentationFormat>
  <Paragraphs>11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Моя  малая Родина-Троицк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Современный город В годы Великой Отечественной войны в Троицк было эвакуировано несколько промышленных предприятий (станкозавод и электромеханический завод).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Кому установлен памятник?</vt:lpstr>
      <vt:lpstr>Где это находится?</vt:lpstr>
      <vt:lpstr>Назовите предприятие</vt:lpstr>
      <vt:lpstr>Что находится в этом здании?</vt:lpstr>
    </vt:vector>
  </TitlesOfParts>
  <Company>школа № 47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Геннадьевна</dc:creator>
  <cp:lastModifiedBy>Admin</cp:lastModifiedBy>
  <cp:revision>16</cp:revision>
  <dcterms:created xsi:type="dcterms:W3CDTF">2014-08-31T14:35:23Z</dcterms:created>
  <dcterms:modified xsi:type="dcterms:W3CDTF">2023-11-06T10:06:40Z</dcterms:modified>
</cp:coreProperties>
</file>