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fntdata" ContentType="application/x-fontdata"/>
  <Default Extension="bmp" ContentType="image/bmp"/>
  <Default Extension="jpeg" ContentType="image/jpeg"/>
  <Default Extension="png" ContentType="image/png"/>
  <Default Extension="gif" ContentType="image/gif"/>
  <Default Extension="tif" ContentType="image/tif"/>
  <Default Extension="emf" ContentType="image/x-emf"/>
  <Default Extension="wmf" ContentType="image/x-wmf"/>
  <Default Extension="pct" ContentType="image/pct"/>
  <Default Extension="pcx" ContentType="image/pcx"/>
  <Default Extension="tga" ContentType="image/tga"/>
  <Default Extension="svg" ContentType="image/svg+xml"/>
  <Default Extension="avi" ContentType="video/avi"/>
  <Default Extension="wmv" ContentType="video/wmv"/>
  <Default Extension="mpg" ContentType="video/mpeg"/>
  <Default Extension="mpeg" ContentType="video/mpeg"/>
  <Default Extension="mp2" ContentType="video/mpeg"/>
  <Default Extension="mp4" ContentType="video/mpeg"/>
  <Default Extension="wma" ContentType="audio/x-ms-wma"/>
  <Default Extension="mid" ContentType="audio/unknown"/>
  <Default Extension="midi" ContentType="audio/unknown"/>
  <Default Extension="rmi" ContentType="audio/unknown"/>
  <Default Extension="mp3" ContentType="audio/unknown"/>
  <Default Extension="wav" ContentType="audio/wav"/>
  <Default Extension="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</Types>
</file>

<file path=_rels/.rels><?xml version="1.0" encoding="UTF-8" standalone="yes" 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>
  <p:sldMasterIdLst>
    <p:sldMasterId id="2147483840" r:id="rId5"/>
  </p:sldMasterIdLst>
  <p:sldIdLst>
    <p:sldId id="270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x="12192000" cy="6858000"/>
  <p:notesSz cx="6858000" cy="12192000"/>
  <p:defaultTextStyle>
    <a:lvl1pPr marL="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1pPr>
    <a:lvl2pPr marL="4572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2pPr>
    <a:lvl3pPr marL="9144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3pPr>
    <a:lvl4pPr marL="13716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4pPr>
    <a:lvl5pPr marL="18288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5pPr>
    <a:lvl6pPr marL="22860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6pPr>
    <a:lvl7pPr marL="27432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7pPr>
    <a:lvl8pPr marL="32004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8pPr>
    <a:lvl9pPr marL="36576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9pPr>
  </p:defaultTextStyle>
</p:presentation>
</file>

<file path=ppt/presProps.xml><?xml version="1.0" encoding="utf-8"?>
<p:presentationPr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>
  <p:showPr showNarration="1">
    <p:penClr>
      <a:srgbClr val="0000FF"/>
    </p:penClr>
  </p:showPr>
  <p:extLst>
    <p:ext uri="smNativeData">
      <pr:smAppRevision xmlns:pr="smNativeData" xmlns="smNativeData" dt="1700736250" val="1068" revOS="4"/>
      <pr:smFileRevision xmlns:pr="smNativeData" xmlns="smNativeData" dt="1700736250" val="101"/>
      <pr:guideOptions xmlns:pr="smNativeData" xmlns="smNativeData" dt="1700736250" snapToGrid="1" snapToBorders="1" snapToGuides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>
  <p:slideViewPr>
    <p:cSldViewPr snapToObjects="1" showGuides="1">
      <p:cViewPr varScale="1">
        <p:scale>
          <a:sx n="61" d="100"/>
          <a:sy n="61" d="100"/>
        </p:scale>
        <p:origin x="1812" y="215"/>
      </p:cViewPr>
      <p:guideLst x="0" y="0"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sorterViewPr>
    <p:cViewPr>
      <p:scale>
        <a:sx n="8" d="100"/>
        <a:sy n="8" d="100"/>
      </p:scale>
      <p:origin x="0" y="0"/>
    </p:cViewPr>
  </p:sorterViewPr>
  <p:notesViewPr>
    <p:cSldViewPr snapToObjects="1" showGuides="1">
      <p:cViewPr>
        <p:scale>
          <a:sx n="61" d="100"/>
          <a:sy n="61" d="100"/>
        </p:scale>
        <p:origin x="1812" y="215"/>
      </p:cViewPr>
    </p:cSldViewPr>
  </p:notesViewPr>
  <p:gridSpacing cx="73477120" cy="73477120"/>
</p:viewPr>
</file>

<file path=ppt/_rels/presentation.xml.rels><?xml version="1.0" encoding="UTF-8" standalone="yes" 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tableStyles" Target="tableStyles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/Relationships>
</file>

<file path=ppt/slideLayouts/_rels/slideLayout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title" preserve="1">
  <p:cSld name="Титульный слайд">
    <p:bg>
      <p:bgPr>
        <a:solidFill>
          <a:srgbClr val="F5EA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UAABsNAABgRQAAJhYAABAAAAAmAAAACAAAAAEAAAAAAAAA"/>
              </a:ext>
            </a:extLst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pPr/>
            <a:r>
              <a:rPr lang="ru-ru" cap="none"/>
              <a:t>Образец заголовка</a:t>
            </a:r>
            <a:endParaRPr lang="ru-ru" cap="none"/>
          </a:p>
        </p:txBody>
      </p:sp>
      <p:sp>
        <p:nvSpPr>
          <p:cNvPr id="3" name="Подзаголовок 2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E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QAsAAOgXAADAPwAAsCIAABAAAAAmAAAACAAAAAGAAAAAAAAA"/>
              </a:ext>
            </a:extLst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 cap="none">
                <a:solidFill>
                  <a:srgbClr val="8C8C8C"/>
                </a:solidFill>
              </a:defRPr>
            </a:lvl1pPr>
            <a:lvl2pPr marL="457200" indent="0" algn="ctr">
              <a:buNone/>
              <a:defRPr cap="none">
                <a:solidFill>
                  <a:srgbClr val="8C8C8C"/>
                </a:solidFill>
              </a:defRPr>
            </a:lvl2pPr>
            <a:lvl3pPr marL="914400" indent="0" algn="ctr">
              <a:buNone/>
              <a:defRPr cap="none">
                <a:solidFill>
                  <a:srgbClr val="8C8C8C"/>
                </a:solidFill>
              </a:defRPr>
            </a:lvl3pPr>
            <a:lvl4pPr marL="1371600" indent="0" algn="ctr">
              <a:buNone/>
              <a:defRPr cap="none">
                <a:solidFill>
                  <a:srgbClr val="8C8C8C"/>
                </a:solidFill>
              </a:defRPr>
            </a:lvl4pPr>
            <a:lvl5pPr marL="1828800" indent="0" algn="ctr">
              <a:buNone/>
              <a:defRPr cap="none">
                <a:solidFill>
                  <a:srgbClr val="8C8C8C"/>
                </a:solidFill>
              </a:defRPr>
            </a:lvl5pPr>
            <a:lvl6pPr marL="2286000" indent="0" algn="ctr">
              <a:buNone/>
              <a:defRPr cap="none">
                <a:solidFill>
                  <a:srgbClr val="8C8C8C"/>
                </a:solidFill>
              </a:defRPr>
            </a:lvl6pPr>
            <a:lvl7pPr marL="2743200" indent="0" algn="ctr">
              <a:buNone/>
              <a:defRPr cap="none">
                <a:solidFill>
                  <a:srgbClr val="8C8C8C"/>
                </a:solidFill>
              </a:defRPr>
            </a:lvl7pPr>
            <a:lvl8pPr marL="3200400" indent="0" algn="ctr">
              <a:buNone/>
              <a:defRPr cap="none">
                <a:solidFill>
                  <a:srgbClr val="8C8C8C"/>
                </a:solidFill>
              </a:defRPr>
            </a:lvl8pPr>
            <a:lvl9pPr marL="3657600" indent="0" algn="ctr">
              <a:buNone/>
              <a:defRPr cap="none">
                <a:solidFill>
                  <a:srgbClr val="8C8C8C"/>
                </a:solidFill>
              </a:defRPr>
            </a:lvl9pPr>
          </a:lstStyle>
          <a:p>
            <a:pPr/>
            <a:r>
              <a:rPr lang="ru-ru" cap="none"/>
              <a:t>Образец подзаголовка</a:t>
            </a:r>
            <a:endParaRPr lang="ru-ru" cap="none"/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onAABAFQ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BF760782-CC52-23F1-1CCE-3AA44980EA6F}" type="datetime1">
              <a:t/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kAABonAABg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CjlHQQ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DUAABo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BF76222C-6252-23D4-1CCE-94816C80EAC1}" type="slidenum">
              <a:t/>
            </a:fld>
          </a:p>
        </p:txBody>
      </p:sp>
    </p:spTree>
  </p:cSld>
  <p:clrMapOvr>
    <a:masterClrMapping/>
  </p:clrMapOvr>
  <p:hf hdr="0" ftr="0"/>
</p:sldLayout>
</file>

<file path=ppt/slideLayouts/slideLayout10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vertTx" preserve="1">
  <p:cSld name="Заголовок и вертикальный текст">
    <p:bg>
      <p:bgPr>
        <a:solidFill>
          <a:srgbClr val="F5EA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EBAABARwAAuQ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rPr lang="ru-ru" cap="none"/>
              <a:t>Образец заголовка</a:t>
            </a:r>
            <a:endParaRPr lang="ru-ru" cap="none"/>
          </a:p>
        </p:txBody>
      </p:sp>
      <p:sp>
        <p:nvSpPr>
          <p:cNvPr id="3" name="Вертикальный текст 2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AAAAAAQ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gJAABARwAAsCUAABAAAAAmAAAACAAAAAIAAAAAAAAA"/>
              </a:ext>
            </a:extLst>
          </p:cNvSpPr>
          <p:nvPr>
            <p:ph idx="1"/>
          </p:nvPr>
        </p:nvSpPr>
        <p:spPr/>
        <p:txBody>
          <a:bodyPr vert="vert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/>
            <a:r>
              <a:rPr lang="ru-ru" cap="none"/>
              <a:t>Образец текста</a:t>
            </a:r>
            <a:endParaRPr lang="ru-ru" cap="none"/>
          </a:p>
          <a:p>
            <a:pPr lvl="1"/>
            <a:r>
              <a:rPr lang="ru-ru" cap="none"/>
              <a:t>Второй уровень</a:t>
            </a:r>
            <a:endParaRPr lang="ru-ru" cap="none"/>
          </a:p>
          <a:p>
            <a:pPr lvl="2"/>
            <a:r>
              <a:rPr lang="ru-ru" cap="none"/>
              <a:t>Третий уровень</a:t>
            </a:r>
            <a:endParaRPr lang="ru-ru" cap="none"/>
          </a:p>
          <a:p>
            <a:pPr lvl="3"/>
            <a:r>
              <a:rPr lang="ru-ru" cap="none"/>
              <a:t>Четвертый уровень</a:t>
            </a:r>
            <a:endParaRPr lang="ru-ru" cap="none"/>
          </a:p>
          <a:p>
            <a:pPr lvl="4"/>
            <a:r>
              <a:rPr lang="ru-ru" cap="none"/>
              <a:t>Пятый уровень</a:t>
            </a:r>
            <a:endParaRPr lang="ru-ru" cap="none"/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onAABAFQ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BF766A91-DF52-239C-1CCE-29C92480EA7C}" type="datetime1">
              <a:t>17.12.2021</a:t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kAABonAABg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DUAABo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BF760DDF-9152-23FB-1CCE-67AE4380EA32}" type="slidenum">
              <a:t>‹#›</a:t>
            </a:fld>
          </a:p>
        </p:txBody>
      </p:sp>
    </p:spTree>
  </p:cSld>
  <p:clrMapOvr>
    <a:masterClrMapping/>
  </p:clrMapOvr>
  <p:hf hdr="0" ftr="0"/>
</p:sldLayout>
</file>

<file path=ppt/slideLayouts/slideLayout11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vertTitleAndTx" preserve="1">
  <p:cSld name="Вертикальный заголовок и текст">
    <p:bg>
      <p:bgPr>
        <a:solidFill>
          <a:srgbClr val="F5EA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Q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YDYAALEBAABARwAAsCUAABAAAAAmAAAACAAAAAMAAAAAAAAA"/>
              </a:ext>
            </a:extLst>
          </p:cNvSpPr>
          <p:nvPr>
            <p:ph type="title"/>
          </p:nvPr>
        </p:nvSpPr>
        <p:spPr>
          <a:xfrm>
            <a:off x="8839200" y="274955"/>
            <a:ext cx="2743200" cy="5851525"/>
          </a:xfrm>
        </p:spPr>
        <p:txBody>
          <a:bodyPr vert="vert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/>
            <a:r>
              <a:rPr lang="ru-ru" cap="none"/>
              <a:t>Образец заголовка</a:t>
            </a:r>
            <a:endParaRPr lang="ru-ru" cap="none"/>
          </a:p>
        </p:txBody>
      </p:sp>
      <p:sp>
        <p:nvSpPr>
          <p:cNvPr id="3" name="Вертикальный текст 2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AAAAAAQ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EBAAAgNQAAsCUAABAAAAAmAAAACAAAAAMAAAAAAAAA"/>
              </a:ext>
            </a:extLst>
          </p:cNvSpPr>
          <p:nvPr>
            <p:ph idx="1"/>
          </p:nvPr>
        </p:nvSpPr>
        <p:spPr>
          <a:xfrm>
            <a:off x="609600" y="274955"/>
            <a:ext cx="8026400" cy="5851525"/>
          </a:xfrm>
        </p:spPr>
        <p:txBody>
          <a:bodyPr vert="vert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/>
            <a:r>
              <a:rPr lang="ru-ru" cap="none"/>
              <a:t>Образец текста</a:t>
            </a:r>
            <a:endParaRPr lang="ru-ru" cap="none"/>
          </a:p>
          <a:p>
            <a:pPr lvl="1"/>
            <a:r>
              <a:rPr lang="ru-ru" cap="none"/>
              <a:t>Второй уровень</a:t>
            </a:r>
            <a:endParaRPr lang="ru-ru" cap="none"/>
          </a:p>
          <a:p>
            <a:pPr lvl="2"/>
            <a:r>
              <a:rPr lang="ru-ru" cap="none"/>
              <a:t>Третий уровень</a:t>
            </a:r>
            <a:endParaRPr lang="ru-ru" cap="none"/>
          </a:p>
          <a:p>
            <a:pPr lvl="3"/>
            <a:r>
              <a:rPr lang="ru-ru" cap="none"/>
              <a:t>Четвертый уровень</a:t>
            </a:r>
            <a:endParaRPr lang="ru-ru" cap="none"/>
          </a:p>
          <a:p>
            <a:pPr lvl="4"/>
            <a:r>
              <a:rPr lang="ru-ru" cap="none"/>
              <a:t>Пятый уровень</a:t>
            </a:r>
            <a:endParaRPr lang="ru-ru" cap="none"/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onAABAFQ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BF762F5C-1252-23D9-1CCE-E48C6180EAB1}" type="datetime1">
              <a:t>17.12.2021</a:t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kAABonAABg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DUAABo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BF765396-D852-23A5-1CCE-2EF01D80EA7B}" type="slidenum">
              <a:t>‹#›</a:t>
            </a:fld>
          </a:p>
        </p:txBody>
      </p:sp>
    </p:spTree>
  </p:cSld>
  <p:clrMapOvr>
    <a:masterClrMapping/>
  </p:clrMapOvr>
  <p:hf hdr="0" ftr="0"/>
</p:sldLayout>
</file>

<file path=ppt/slideLayouts/slideLayout2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obj" preserve="1">
  <p:cSld name="Заголовок и объект">
    <p:bg>
      <p:bgPr>
        <a:solidFill>
          <a:srgbClr val="F5EA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JgG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EBAABARwAAuQ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rPr lang="ru-ru" cap="none"/>
              <a:t>Образец заголовка</a:t>
            </a:r>
            <a:endParaRPr lang="ru-ru" cap="none"/>
          </a:p>
        </p:txBody>
      </p:sp>
      <p:sp>
        <p:nvSpPr>
          <p:cNvPr id="3" name="Объект 2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E7mWwY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gJAABARwAAsCUAABAAAAAmAAAACAAAAAAAAAAAAAAA"/>
              </a:ext>
            </a:extLst>
          </p:cNvSpPr>
          <p:nvPr>
            <p:ph idx="1"/>
          </p:nvPr>
        </p:nvSpPr>
        <p:spPr/>
        <p:txBody>
          <a:bodyPr/>
          <a:lstStyle/>
          <a:p>
            <a:pPr/>
            <a:r>
              <a:rPr lang="ru-ru" cap="none"/>
              <a:t>Образец текста</a:t>
            </a:r>
            <a:endParaRPr lang="ru-ru" cap="none"/>
          </a:p>
          <a:p>
            <a:pPr lvl="1"/>
            <a:r>
              <a:rPr lang="ru-ru" cap="none"/>
              <a:t>Второй уровень</a:t>
            </a:r>
            <a:endParaRPr lang="ru-ru" cap="none"/>
          </a:p>
          <a:p>
            <a:pPr lvl="2"/>
            <a:r>
              <a:rPr lang="ru-ru" cap="none"/>
              <a:t>Третий уровень</a:t>
            </a:r>
            <a:endParaRPr lang="ru-ru" cap="none"/>
          </a:p>
          <a:p>
            <a:pPr lvl="3"/>
            <a:r>
              <a:rPr lang="ru-ru" cap="none"/>
              <a:t>Четвертый уровень</a:t>
            </a:r>
            <a:endParaRPr lang="ru-ru" cap="none"/>
          </a:p>
          <a:p>
            <a:pPr lvl="4"/>
            <a:r>
              <a:rPr lang="ru-ru" cap="none"/>
              <a:t>Пятый уровень</a:t>
            </a:r>
            <a:endParaRPr lang="ru-ru" cap="none"/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NrtgXU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onAABAFQ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BF760B9E-D052-23FD-1CCE-26A84580EA73}" type="datetime1">
              <a:t>17.12.2021</a:t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CDnuAY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kAABonAABg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DUAABo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BF760DE1-AF52-23FB-1CCE-59AE4380EA0C}" type="slidenum">
              <a:t>‹#›</a:t>
            </a:fld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secHead" preserve="1">
  <p:cSld name="Заголовок раздела">
    <p:bg>
      <p:bgPr>
        <a:solidFill>
          <a:srgbClr val="F5EA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7QUAABwbAACtRQAAfSMAABAAAAAmAAAACAAAAIGAAAAAAAAA"/>
              </a:ext>
            </a:extLst>
          </p:cNvSpPr>
          <p:nvPr>
            <p:ph type="title"/>
          </p:nvPr>
        </p:nvSpPr>
        <p:spPr>
          <a:xfrm>
            <a:off x="963295" y="4406900"/>
            <a:ext cx="10363200" cy="1362075"/>
          </a:xfrm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>
            <a:lvl1pPr algn="l">
              <a:defRPr sz="4000" b="1" cap="all"/>
            </a:lvl1pPr>
          </a:lstStyle>
          <a:p>
            <a:pPr/>
            <a:r>
              <a:rPr lang="ru-ru" cap="all"/>
              <a:t>Образец заголовка</a:t>
            </a:r>
            <a:endParaRPr lang="ru-ru" cap="all"/>
          </a:p>
        </p:txBody>
      </p:sp>
      <p:sp>
        <p:nvSpPr>
          <p:cNvPr id="3" name="Текст 2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C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7QUAAOIRAACtRQAAHBsAABAAAAAmAAAACAAAAIGAAAAAAAAA"/>
              </a:ext>
            </a:extLst>
          </p:cNvSpPr>
          <p:nvPr>
            <p:ph idx="1"/>
          </p:nvPr>
        </p:nvSpPr>
        <p:spPr>
          <a:xfrm>
            <a:off x="963295" y="2907030"/>
            <a:ext cx="10363200" cy="149987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000" cap="none">
                <a:solidFill>
                  <a:srgbClr val="8C8C8C"/>
                </a:solidFill>
              </a:defRPr>
            </a:lvl1pPr>
            <a:lvl2pPr marL="457200" indent="0">
              <a:buNone/>
              <a:defRPr sz="1800" cap="none">
                <a:solidFill>
                  <a:srgbClr val="8C8C8C"/>
                </a:solidFill>
              </a:defRPr>
            </a:lvl2pPr>
            <a:lvl3pPr marL="914400" indent="0">
              <a:buNone/>
              <a:defRPr sz="1600" cap="none">
                <a:solidFill>
                  <a:srgbClr val="8C8C8C"/>
                </a:solidFill>
              </a:defRPr>
            </a:lvl3pPr>
            <a:lvl4pPr marL="1371600" indent="0">
              <a:buNone/>
              <a:defRPr sz="1400" cap="none">
                <a:solidFill>
                  <a:srgbClr val="8C8C8C"/>
                </a:solidFill>
              </a:defRPr>
            </a:lvl4pPr>
            <a:lvl5pPr marL="1828800" indent="0">
              <a:buNone/>
              <a:defRPr sz="1400" cap="none">
                <a:solidFill>
                  <a:srgbClr val="8C8C8C"/>
                </a:solidFill>
              </a:defRPr>
            </a:lvl5pPr>
            <a:lvl6pPr marL="2286000" indent="0">
              <a:buNone/>
              <a:defRPr sz="1400" cap="none">
                <a:solidFill>
                  <a:srgbClr val="8C8C8C"/>
                </a:solidFill>
              </a:defRPr>
            </a:lvl6pPr>
            <a:lvl7pPr marL="2743200" indent="0">
              <a:buNone/>
              <a:defRPr sz="1400" cap="none">
                <a:solidFill>
                  <a:srgbClr val="8C8C8C"/>
                </a:solidFill>
              </a:defRPr>
            </a:lvl7pPr>
            <a:lvl8pPr marL="3200400" indent="0">
              <a:buNone/>
              <a:defRPr sz="1400" cap="none">
                <a:solidFill>
                  <a:srgbClr val="8C8C8C"/>
                </a:solidFill>
              </a:defRPr>
            </a:lvl8pPr>
            <a:lvl9pPr marL="3657600" indent="0">
              <a:buNone/>
              <a:defRPr sz="1400" cap="none">
                <a:solidFill>
                  <a:srgbClr val="8C8C8C"/>
                </a:solidFill>
              </a:defRPr>
            </a:lvl9pPr>
          </a:lstStyle>
          <a:p>
            <a:pPr/>
            <a:r>
              <a:rPr lang="ru-ru" cap="none"/>
              <a:t>Образец текста</a:t>
            </a:r>
            <a:endParaRPr lang="ru-ru" cap="none"/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onAABAFQ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BF765119-5752-23A7-1CCE-A1F21F80EAF4}" type="datetime1">
              <a:t>17.12.2021</a:t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kAABonAABg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DUAABo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BF76026C-2252-23F4-1CCE-D4A14C80EA81}" type="slidenum">
              <a:t>‹#›</a:t>
            </a:fld>
          </a:p>
        </p:txBody>
      </p:sp>
    </p:spTree>
  </p:cSld>
  <p:clrMapOvr>
    <a:masterClrMapping/>
  </p:clrMapOvr>
  <p:hf hdr="0" ftr="0"/>
</p:sldLayout>
</file>

<file path=ppt/slideLayouts/slideLayout4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twoObj" preserve="1">
  <p:cSld name="Два объекта">
    <p:bg>
      <p:bgPr>
        <a:solidFill>
          <a:srgbClr val="F5EA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EBAABARwAAuQ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rPr lang="ru-ru" cap="none"/>
              <a:t>Образец заголовка</a:t>
            </a:r>
            <a:endParaRPr lang="ru-ru" cap="none"/>
          </a:p>
        </p:txBody>
      </p:sp>
      <p:sp>
        <p:nvSpPr>
          <p:cNvPr id="3" name="Объект 2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gJAADgJAAAsCUAABAAAAAmAAAACAAAAAGAAAAAAAAA"/>
              </a:ext>
            </a:extLst>
          </p:cNvSpPr>
          <p:nvPr>
            <p:ph idx="1"/>
          </p:nvPr>
        </p:nvSpPr>
        <p:spPr>
          <a:xfrm>
            <a:off x="609600" y="1600200"/>
            <a:ext cx="5384800" cy="4526280"/>
          </a:xfrm>
        </p:spPr>
        <p:txBody>
          <a:bodyPr/>
          <a:lstStyle>
            <a:lvl1pPr>
              <a:defRPr sz="2800" cap="none"/>
            </a:lvl1pPr>
            <a:lvl2pPr>
              <a:defRPr sz="2400" cap="none"/>
            </a:lvl2pPr>
            <a:lvl3pPr>
              <a:defRPr sz="2000" cap="none"/>
            </a:lvl3pPr>
            <a:lvl4pPr>
              <a:defRPr sz="1800" cap="none"/>
            </a:lvl4pPr>
            <a:lvl5pPr>
              <a:defRPr sz="1800" cap="none"/>
            </a:lvl5pPr>
            <a:lvl6pPr>
              <a:defRPr sz="1800" cap="none"/>
            </a:lvl6pPr>
            <a:lvl7pPr>
              <a:defRPr sz="1800" cap="none"/>
            </a:lvl7pPr>
            <a:lvl8pPr>
              <a:defRPr sz="1800" cap="none"/>
            </a:lvl8pPr>
            <a:lvl9pPr>
              <a:defRPr sz="1800" cap="none"/>
            </a:lvl9pPr>
          </a:lstStyle>
          <a:p>
            <a:pPr/>
            <a:r>
              <a:rPr lang="ru-ru" cap="none"/>
              <a:t>Образец текста</a:t>
            </a:r>
            <a:endParaRPr lang="ru-ru" cap="none"/>
          </a:p>
          <a:p>
            <a:pPr lvl="1"/>
            <a:r>
              <a:rPr lang="ru-ru" cap="none"/>
              <a:t>Второй уровень</a:t>
            </a:r>
            <a:endParaRPr lang="ru-ru" cap="none"/>
          </a:p>
          <a:p>
            <a:pPr lvl="2"/>
            <a:r>
              <a:rPr lang="ru-ru" cap="none"/>
              <a:t>Третий уровень</a:t>
            </a:r>
            <a:endParaRPr lang="ru-ru" cap="none"/>
          </a:p>
          <a:p>
            <a:pPr lvl="3"/>
            <a:r>
              <a:rPr lang="ru-ru" cap="none"/>
              <a:t>Четвертый уровень</a:t>
            </a:r>
            <a:endParaRPr lang="ru-ru" cap="none"/>
          </a:p>
          <a:p>
            <a:pPr lvl="4"/>
            <a:r>
              <a:rPr lang="ru-ru" cap="none"/>
              <a:t>Пятый уровень</a:t>
            </a:r>
            <a:endParaRPr lang="ru-ru" cap="none"/>
          </a:p>
        </p:txBody>
      </p:sp>
      <p:sp>
        <p:nvSpPr>
          <p:cNvPr id="4" name="Объект 3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ICYAANgJAABARwAAsCUAABAAAAAmAAAACAAAAAGAAAAAAAAA"/>
              </a:ext>
            </a:extLst>
          </p:cNvSpPr>
          <p:nvPr>
            <p:ph idx="2"/>
          </p:nvPr>
        </p:nvSpPr>
        <p:spPr>
          <a:xfrm>
            <a:off x="6197600" y="1600200"/>
            <a:ext cx="5384800" cy="4526280"/>
          </a:xfrm>
        </p:spPr>
        <p:txBody>
          <a:bodyPr/>
          <a:lstStyle>
            <a:lvl1pPr>
              <a:defRPr sz="2800" cap="none"/>
            </a:lvl1pPr>
            <a:lvl2pPr>
              <a:defRPr sz="2400" cap="none"/>
            </a:lvl2pPr>
            <a:lvl3pPr>
              <a:defRPr sz="2000" cap="none"/>
            </a:lvl3pPr>
            <a:lvl4pPr>
              <a:defRPr sz="1800" cap="none"/>
            </a:lvl4pPr>
            <a:lvl5pPr>
              <a:defRPr sz="1800" cap="none"/>
            </a:lvl5pPr>
            <a:lvl6pPr>
              <a:defRPr sz="1800" cap="none"/>
            </a:lvl6pPr>
            <a:lvl7pPr>
              <a:defRPr sz="1800" cap="none"/>
            </a:lvl7pPr>
            <a:lvl8pPr>
              <a:defRPr sz="1800" cap="none"/>
            </a:lvl8pPr>
            <a:lvl9pPr>
              <a:defRPr sz="1800" cap="none"/>
            </a:lvl9pPr>
          </a:lstStyle>
          <a:p>
            <a:pPr/>
            <a:r>
              <a:rPr lang="ru-ru" cap="none"/>
              <a:t>Образец текста</a:t>
            </a:r>
            <a:endParaRPr lang="ru-ru" cap="none"/>
          </a:p>
          <a:p>
            <a:pPr lvl="1"/>
            <a:r>
              <a:rPr lang="ru-ru" cap="none"/>
              <a:t>Второй уровень</a:t>
            </a:r>
            <a:endParaRPr lang="ru-ru" cap="none"/>
          </a:p>
          <a:p>
            <a:pPr lvl="2"/>
            <a:r>
              <a:rPr lang="ru-ru" cap="none"/>
              <a:t>Третий уровень</a:t>
            </a:r>
            <a:endParaRPr lang="ru-ru" cap="none"/>
          </a:p>
          <a:p>
            <a:pPr lvl="3"/>
            <a:r>
              <a:rPr lang="ru-ru" cap="none"/>
              <a:t>Четвертый уровень</a:t>
            </a:r>
            <a:endParaRPr lang="ru-ru" cap="none"/>
          </a:p>
          <a:p>
            <a:pPr lvl="4"/>
            <a:r>
              <a:rPr lang="ru-ru" cap="none"/>
              <a:t>Пятый уровень</a:t>
            </a:r>
            <a:endParaRPr lang="ru-ru" cap="none"/>
          </a:p>
        </p:txBody>
      </p:sp>
      <p:sp>
        <p:nvSpPr>
          <p:cNvPr id="5" name="Дата 4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onAABAFQ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BF760E12-5C52-23F8-1CCE-AAAD4080EAFF}" type="datetime1">
              <a:t>17.12.2021</a:t>
            </a:fld>
          </a:p>
        </p:txBody>
      </p:sp>
      <p:sp>
        <p:nvSpPr>
          <p:cNvPr id="6" name="Нижний колонтитул 5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kAABonAABg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7" name="Номер слайда 6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DUAABo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BF76691E-5052-239F-1CCE-A6CA2780EAF3}" type="slidenum">
              <a:t>‹#›</a:t>
            </a:fld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twoTxTwoObj" preserve="1">
  <p:cSld name="Сравнение">
    <p:bg>
      <p:bgPr>
        <a:solidFill>
          <a:srgbClr val="F5EA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EBAABARwAAuQ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rPr lang="ru-ru" cap="none"/>
              <a:t>Образец заголовка</a:t>
            </a:r>
            <a:endParaRPr lang="ru-ru" cap="none"/>
          </a:p>
        </p:txBody>
      </p:sp>
      <p:sp>
        <p:nvSpPr>
          <p:cNvPr id="3" name="Текст 2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C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HIJAADjJAAAYQ0AABAAAAAmAAAACAAAAIGAAAAAAAAA"/>
              </a:ext>
            </a:extLst>
          </p:cNvSpPr>
          <p:nvPr>
            <p:ph idx="1"/>
          </p:nvPr>
        </p:nvSpPr>
        <p:spPr>
          <a:xfrm>
            <a:off x="609600" y="1535430"/>
            <a:ext cx="5386705" cy="639445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400" b="1" cap="none"/>
            </a:lvl1pPr>
            <a:lvl2pPr marL="457200" indent="0">
              <a:buNone/>
              <a:defRPr sz="2000" b="1" cap="none"/>
            </a:lvl2pPr>
            <a:lvl3pPr marL="914400" indent="0">
              <a:buNone/>
              <a:defRPr sz="1800" b="1" cap="none"/>
            </a:lvl3pPr>
            <a:lvl4pPr marL="1371600" indent="0">
              <a:buNone/>
              <a:defRPr sz="1600" b="1" cap="none"/>
            </a:lvl4pPr>
            <a:lvl5pPr marL="1828800" indent="0">
              <a:buNone/>
              <a:defRPr sz="1600" b="1" cap="none"/>
            </a:lvl5pPr>
            <a:lvl6pPr marL="2286000" indent="0">
              <a:buNone/>
              <a:defRPr sz="1600" b="1" cap="none"/>
            </a:lvl6pPr>
            <a:lvl7pPr marL="2743200" indent="0">
              <a:buNone/>
              <a:defRPr sz="1600" b="1" cap="none"/>
            </a:lvl7pPr>
            <a:lvl8pPr marL="3200400" indent="0">
              <a:buNone/>
              <a:defRPr sz="1600" b="1" cap="none"/>
            </a:lvl8pPr>
            <a:lvl9pPr marL="3657600" indent="0">
              <a:buNone/>
              <a:defRPr sz="1600" b="1" cap="none"/>
            </a:lvl9pPr>
          </a:lstStyle>
          <a:p>
            <a:pPr/>
            <a:r>
              <a:rPr lang="ru-ru" cap="none"/>
              <a:t>Образец текста</a:t>
            </a:r>
            <a:endParaRPr lang="ru-ru" cap="none"/>
          </a:p>
        </p:txBody>
      </p:sp>
      <p:sp>
        <p:nvSpPr>
          <p:cNvPr id="4" name="Объект 3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GENAADjJAAAsCUAABAAAAAmAAAACAAAAAGAAAAAAAAA"/>
              </a:ext>
            </a:extLst>
          </p:cNvSpPr>
          <p:nvPr>
            <p:ph idx="2"/>
          </p:nvPr>
        </p:nvSpPr>
        <p:spPr>
          <a:xfrm>
            <a:off x="609600" y="2174875"/>
            <a:ext cx="5386705" cy="3951605"/>
          </a:xfrm>
        </p:spPr>
        <p:txBody>
          <a:bodyPr/>
          <a:lstStyle>
            <a:lvl1pPr>
              <a:defRPr sz="2400" cap="none"/>
            </a:lvl1pPr>
            <a:lvl2pPr>
              <a:defRPr sz="2000" cap="none"/>
            </a:lvl2pPr>
            <a:lvl3pPr>
              <a:defRPr sz="1800" cap="none"/>
            </a:lvl3pPr>
            <a:lvl4pPr>
              <a:defRPr sz="1600" cap="none"/>
            </a:lvl4pPr>
            <a:lvl5pPr>
              <a:defRPr sz="1600" cap="none"/>
            </a:lvl5pPr>
            <a:lvl6pPr>
              <a:defRPr sz="1600" cap="none"/>
            </a:lvl6pPr>
            <a:lvl7pPr>
              <a:defRPr sz="1600" cap="none"/>
            </a:lvl7pPr>
            <a:lvl8pPr>
              <a:defRPr sz="1600" cap="none"/>
            </a:lvl8pPr>
            <a:lvl9pPr>
              <a:defRPr sz="1600" cap="none"/>
            </a:lvl9pPr>
          </a:lstStyle>
          <a:p>
            <a:pPr/>
            <a:r>
              <a:rPr lang="ru-ru" cap="none"/>
              <a:t>Образец текста</a:t>
            </a:r>
            <a:endParaRPr lang="ru-ru" cap="none"/>
          </a:p>
          <a:p>
            <a:pPr lvl="1"/>
            <a:r>
              <a:rPr lang="ru-ru" cap="none"/>
              <a:t>Второй уровень</a:t>
            </a:r>
            <a:endParaRPr lang="ru-ru" cap="none"/>
          </a:p>
          <a:p>
            <a:pPr lvl="2"/>
            <a:r>
              <a:rPr lang="ru-ru" cap="none"/>
              <a:t>Третий уровень</a:t>
            </a:r>
            <a:endParaRPr lang="ru-ru" cap="none"/>
          </a:p>
          <a:p>
            <a:pPr lvl="3"/>
            <a:r>
              <a:rPr lang="ru-ru" cap="none"/>
              <a:t>Четвертый уровень</a:t>
            </a:r>
            <a:endParaRPr lang="ru-ru" cap="none"/>
          </a:p>
          <a:p>
            <a:pPr lvl="4"/>
            <a:r>
              <a:rPr lang="ru-ru" cap="none"/>
              <a:t>Пятый уровень</a:t>
            </a:r>
            <a:endParaRPr lang="ru-ru" cap="none"/>
          </a:p>
        </p:txBody>
      </p:sp>
      <p:sp>
        <p:nvSpPr>
          <p:cNvPr id="5" name="Текст 4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C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LkM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GSYAAHIJAABARwAAYQ0AABAAAAAmAAAACAAAAIGAAAAAAAAA"/>
              </a:ext>
            </a:extLst>
          </p:cNvSpPr>
          <p:nvPr>
            <p:ph idx="3"/>
          </p:nvPr>
        </p:nvSpPr>
        <p:spPr>
          <a:xfrm>
            <a:off x="6193155" y="1535430"/>
            <a:ext cx="5389245" cy="639445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400" b="1" cap="none"/>
            </a:lvl1pPr>
            <a:lvl2pPr marL="457200" indent="0">
              <a:buNone/>
              <a:defRPr sz="2000" b="1" cap="none"/>
            </a:lvl2pPr>
            <a:lvl3pPr marL="914400" indent="0">
              <a:buNone/>
              <a:defRPr sz="1800" b="1" cap="none"/>
            </a:lvl3pPr>
            <a:lvl4pPr marL="1371600" indent="0">
              <a:buNone/>
              <a:defRPr sz="1600" b="1" cap="none"/>
            </a:lvl4pPr>
            <a:lvl5pPr marL="1828800" indent="0">
              <a:buNone/>
              <a:defRPr sz="1600" b="1" cap="none"/>
            </a:lvl5pPr>
            <a:lvl6pPr marL="2286000" indent="0">
              <a:buNone/>
              <a:defRPr sz="1600" b="1" cap="none"/>
            </a:lvl6pPr>
            <a:lvl7pPr marL="2743200" indent="0">
              <a:buNone/>
              <a:defRPr sz="1600" b="1" cap="none"/>
            </a:lvl7pPr>
            <a:lvl8pPr marL="3200400" indent="0">
              <a:buNone/>
              <a:defRPr sz="1600" b="1" cap="none"/>
            </a:lvl8pPr>
            <a:lvl9pPr marL="3657600" indent="0">
              <a:buNone/>
              <a:defRPr sz="1600" b="1" cap="none"/>
            </a:lvl9pPr>
          </a:lstStyle>
          <a:p>
            <a:pPr/>
            <a:r>
              <a:rPr lang="ru-ru" cap="none"/>
              <a:t>Образец текста</a:t>
            </a:r>
            <a:endParaRPr lang="ru-ru" cap="none"/>
          </a:p>
        </p:txBody>
      </p:sp>
      <p:sp>
        <p:nvSpPr>
          <p:cNvPr id="6" name="Объект 5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GSYAAGENAABARwAAsCUAABAAAAAmAAAACAAAAAGAAAAAAAAA"/>
              </a:ext>
            </a:extLst>
          </p:cNvSpPr>
          <p:nvPr>
            <p:ph idx="4"/>
          </p:nvPr>
        </p:nvSpPr>
        <p:spPr>
          <a:xfrm>
            <a:off x="6193155" y="2174875"/>
            <a:ext cx="5389245" cy="3951605"/>
          </a:xfrm>
        </p:spPr>
        <p:txBody>
          <a:bodyPr/>
          <a:lstStyle>
            <a:lvl1pPr>
              <a:defRPr sz="2400" cap="none"/>
            </a:lvl1pPr>
            <a:lvl2pPr>
              <a:defRPr sz="2000" cap="none"/>
            </a:lvl2pPr>
            <a:lvl3pPr>
              <a:defRPr sz="1800" cap="none"/>
            </a:lvl3pPr>
            <a:lvl4pPr>
              <a:defRPr sz="1600" cap="none"/>
            </a:lvl4pPr>
            <a:lvl5pPr>
              <a:defRPr sz="1600" cap="none"/>
            </a:lvl5pPr>
            <a:lvl6pPr>
              <a:defRPr sz="1600" cap="none"/>
            </a:lvl6pPr>
            <a:lvl7pPr>
              <a:defRPr sz="1600" cap="none"/>
            </a:lvl7pPr>
            <a:lvl8pPr>
              <a:defRPr sz="1600" cap="none"/>
            </a:lvl8pPr>
            <a:lvl9pPr>
              <a:defRPr sz="1600" cap="none"/>
            </a:lvl9pPr>
          </a:lstStyle>
          <a:p>
            <a:pPr/>
            <a:r>
              <a:rPr lang="ru-ru" cap="none"/>
              <a:t>Образец текста</a:t>
            </a:r>
            <a:endParaRPr lang="ru-ru" cap="none"/>
          </a:p>
          <a:p>
            <a:pPr lvl="1"/>
            <a:r>
              <a:rPr lang="ru-ru" cap="none"/>
              <a:t>Второй уровень</a:t>
            </a:r>
            <a:endParaRPr lang="ru-ru" cap="none"/>
          </a:p>
          <a:p>
            <a:pPr lvl="2"/>
            <a:r>
              <a:rPr lang="ru-ru" cap="none"/>
              <a:t>Третий уровень</a:t>
            </a:r>
            <a:endParaRPr lang="ru-ru" cap="none"/>
          </a:p>
          <a:p>
            <a:pPr lvl="3"/>
            <a:r>
              <a:rPr lang="ru-ru" cap="none"/>
              <a:t>Четвертый уровень</a:t>
            </a:r>
            <a:endParaRPr lang="ru-ru" cap="none"/>
          </a:p>
          <a:p>
            <a:pPr lvl="4"/>
            <a:r>
              <a:rPr lang="ru-ru" cap="none"/>
              <a:t>Пятый уровень</a:t>
            </a:r>
            <a:endParaRPr lang="ru-ru" cap="none"/>
          </a:p>
        </p:txBody>
      </p:sp>
      <p:sp>
        <p:nvSpPr>
          <p:cNvPr id="7" name="Дата 6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onAABAFQ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BF761377-3952-23E5-1CCE-CFB05D80EA9A}" type="datetime1">
              <a:t>17.12.2021</a:t>
            </a:fld>
          </a:p>
        </p:txBody>
      </p:sp>
      <p:sp>
        <p:nvSpPr>
          <p:cNvPr id="8" name="Нижний колонтитул 7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kAABonAABg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9" name="Номер слайда 8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DUAABo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BF7659FD-B352-23AF-1CCE-45FA1780EA10}" type="slidenum">
              <a:t>‹#›</a:t>
            </a:fld>
          </a:p>
        </p:txBody>
      </p:sp>
    </p:spTree>
  </p:cSld>
  <p:clrMapOvr>
    <a:masterClrMapping/>
  </p:clrMapOvr>
  <p:hf hdr="0" ftr="0"/>
</p:sldLayout>
</file>

<file path=ppt/slideLayouts/slideLayout6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titleOnly" preserve="1">
  <p:cSld name="Только заголовок">
    <p:bg>
      <p:bgPr>
        <a:solidFill>
          <a:srgbClr val="F5EA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EBAABARwAAuQ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rPr lang="ru-ru" cap="none"/>
              <a:t>Образец заголовка</a:t>
            </a:r>
            <a:endParaRPr lang="ru-ru" cap="none"/>
          </a:p>
        </p:txBody>
      </p:sp>
      <p:sp>
        <p:nvSpPr>
          <p:cNvPr id="3" name="Дата 2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onAABAFQ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BF7657B2-FC52-23A1-1CCE-0AF41980EA5F}" type="datetime1">
              <a:t>17.12.2021</a:t>
            </a:fld>
          </a:p>
        </p:txBody>
      </p:sp>
      <p:sp>
        <p:nvSpPr>
          <p:cNvPr id="4" name="Нижний колонтитул 3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kAABonAABg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5" name="Номер слайда 4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DUAABo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BF7643B0-FE52-23B5-1CCE-08E00D80EA5D}" type="slidenum">
              <a:t>‹#›</a:t>
            </a:fld>
          </a:p>
        </p:txBody>
      </p:sp>
    </p:spTree>
  </p:cSld>
  <p:clrMapOvr>
    <a:masterClrMapping/>
  </p:clrMapOvr>
  <p:hf hdr="0" ftr="0"/>
</p:sldLayout>
</file>

<file path=ppt/slideLayouts/slideLayout7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blank" preserve="1">
  <p:cSld name="Пустой слайд">
    <p:bg>
      <p:bgPr>
        <a:solidFill>
          <a:srgbClr val="F5EA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onAABAFQ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BF761E7D-3352-23E8-1CCE-C5BD5080EA90}" type="datetime1">
              <a:t/>
            </a:fld>
          </a:p>
        </p:txBody>
      </p:sp>
      <p:sp>
        <p:nvSpPr>
          <p:cNvPr id="3" name="Нижний колонтитул 2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kAABonAABg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4" name="Номер слайда 3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DUAABo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BF760A89-C752-23FC-1CCE-31A94480EA64}" type="slidenum">
              <a:t/>
            </a:fld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objTx" preserve="1">
  <p:cSld name="Объект с подписью">
    <p:bg>
      <p:bgPr>
        <a:solidFill>
          <a:srgbClr val="F5EA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C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K4BAABtHAAA1AgAABAAAAAmAAAACAAAAIGAAAAAAAAA"/>
              </a:ext>
            </a:extLst>
          </p:cNvSpPr>
          <p:nvPr>
            <p:ph type="title"/>
          </p:nvPr>
        </p:nvSpPr>
        <p:spPr>
          <a:xfrm>
            <a:off x="609600" y="273050"/>
            <a:ext cx="4011295" cy="116205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algn="l">
              <a:defRPr sz="2000" b="1" cap="none"/>
            </a:lvl1pPr>
          </a:lstStyle>
          <a:p>
            <a:pPr/>
            <a:r>
              <a:rPr lang="ru-ru" cap="none"/>
              <a:t>Образец заголовка</a:t>
            </a:r>
            <a:endParaRPr lang="ru-ru" cap="none"/>
          </a:p>
        </p:txBody>
      </p:sp>
      <p:sp>
        <p:nvSpPr>
          <p:cNvPr id="3" name="Объект 2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x0AAK4BAABARwAAsCUAABAAAAAmAAAACAAAAAGAAAAAAAAA"/>
              </a:ext>
            </a:extLst>
          </p:cNvSpPr>
          <p:nvPr>
            <p:ph idx="1"/>
          </p:nvPr>
        </p:nvSpPr>
        <p:spPr>
          <a:xfrm>
            <a:off x="4766945" y="273050"/>
            <a:ext cx="6815455" cy="5853430"/>
          </a:xfrm>
        </p:spPr>
        <p:txBody>
          <a:bodyPr/>
          <a:lstStyle>
            <a:lvl1pPr>
              <a:defRPr sz="3200" cap="none"/>
            </a:lvl1pPr>
            <a:lvl2pPr>
              <a:defRPr sz="2800" cap="none"/>
            </a:lvl2pPr>
            <a:lvl3pPr>
              <a:defRPr sz="2400" cap="none"/>
            </a:lvl3pPr>
            <a:lvl4pPr>
              <a:defRPr sz="2000" cap="none"/>
            </a:lvl4pPr>
            <a:lvl5pPr>
              <a:defRPr sz="2000" cap="none"/>
            </a:lvl5pPr>
            <a:lvl6pPr>
              <a:defRPr sz="2000" cap="none"/>
            </a:lvl6pPr>
            <a:lvl7pPr>
              <a:defRPr sz="2000" cap="none"/>
            </a:lvl7pPr>
            <a:lvl8pPr>
              <a:defRPr sz="2000" cap="none"/>
            </a:lvl8pPr>
            <a:lvl9pPr>
              <a:defRPr sz="2000" cap="none"/>
            </a:lvl9pPr>
          </a:lstStyle>
          <a:p>
            <a:pPr/>
            <a:r>
              <a:rPr lang="ru-ru" cap="none"/>
              <a:t>Образец текста</a:t>
            </a:r>
            <a:endParaRPr lang="ru-ru" cap="none"/>
          </a:p>
          <a:p>
            <a:pPr lvl="1"/>
            <a:r>
              <a:rPr lang="ru-ru" cap="none"/>
              <a:t>Второй уровень</a:t>
            </a:r>
            <a:endParaRPr lang="ru-ru" cap="none"/>
          </a:p>
          <a:p>
            <a:pPr lvl="2"/>
            <a:r>
              <a:rPr lang="ru-ru" cap="none"/>
              <a:t>Третий уровень</a:t>
            </a:r>
            <a:endParaRPr lang="ru-ru" cap="none"/>
          </a:p>
          <a:p>
            <a:pPr lvl="3"/>
            <a:r>
              <a:rPr lang="ru-ru" cap="none"/>
              <a:t>Четвертый уровень</a:t>
            </a:r>
            <a:endParaRPr lang="ru-ru" cap="none"/>
          </a:p>
          <a:p>
            <a:pPr lvl="4"/>
            <a:r>
              <a:rPr lang="ru-ru" cap="none"/>
              <a:t>Пятый уровень</a:t>
            </a:r>
            <a:endParaRPr lang="ru-ru" cap="none"/>
          </a:p>
        </p:txBody>
      </p:sp>
      <p:sp>
        <p:nvSpPr>
          <p:cNvPr id="4" name="Текст 3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QIAABtHAAAsCUAABAAAAAmAAAACAAAAAGAAAAAAAAA"/>
              </a:ext>
            </a:extLst>
          </p:cNvSpPr>
          <p:nvPr>
            <p:ph idx="2"/>
          </p:nvPr>
        </p:nvSpPr>
        <p:spPr>
          <a:xfrm>
            <a:off x="609600" y="1435100"/>
            <a:ext cx="4011295" cy="4691380"/>
          </a:xfrm>
        </p:spPr>
        <p:txBody>
          <a:bodyPr/>
          <a:lstStyle>
            <a:lvl1pPr marL="0" indent="0">
              <a:buNone/>
              <a:defRPr sz="1400" cap="none"/>
            </a:lvl1pPr>
            <a:lvl2pPr marL="457200" indent="0">
              <a:buNone/>
              <a:defRPr sz="1200" cap="none"/>
            </a:lvl2pPr>
            <a:lvl3pPr marL="914400" indent="0">
              <a:buNone/>
              <a:defRPr sz="1000" cap="none"/>
            </a:lvl3pPr>
            <a:lvl4pPr marL="1371600" indent="0">
              <a:buNone/>
              <a:defRPr sz="900" cap="none"/>
            </a:lvl4pPr>
            <a:lvl5pPr marL="1828800" indent="0">
              <a:buNone/>
              <a:defRPr sz="900" cap="none"/>
            </a:lvl5pPr>
            <a:lvl6pPr marL="2286000" indent="0">
              <a:buNone/>
              <a:defRPr sz="900" cap="none"/>
            </a:lvl6pPr>
            <a:lvl7pPr marL="2743200" indent="0">
              <a:buNone/>
              <a:defRPr sz="900" cap="none"/>
            </a:lvl7pPr>
            <a:lvl8pPr marL="3200400" indent="0">
              <a:buNone/>
              <a:defRPr sz="900" cap="none"/>
            </a:lvl8pPr>
            <a:lvl9pPr marL="3657600" indent="0">
              <a:buNone/>
              <a:defRPr sz="900" cap="none"/>
            </a:lvl9pPr>
          </a:lstStyle>
          <a:p>
            <a:pPr/>
            <a:r>
              <a:rPr lang="ru-ru" cap="none"/>
              <a:t>Образец текста</a:t>
            </a:r>
            <a:endParaRPr lang="ru-ru" cap="none"/>
          </a:p>
        </p:txBody>
      </p:sp>
      <p:sp>
        <p:nvSpPr>
          <p:cNvPr id="5" name="Дата 4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onAABAFQ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BF76737F-3152-2385-1CCE-C7D03D80EA92}" type="datetime1">
              <a:t>17.12.2021</a:t>
            </a:fld>
          </a:p>
        </p:txBody>
      </p:sp>
      <p:sp>
        <p:nvSpPr>
          <p:cNvPr id="6" name="Нижний колонтитул 5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kAABonAABg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7" name="Номер слайда 6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DUAABo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BF761FA1-EF52-23E9-1CCE-19BC5180EA4C}" type="slidenum">
              <a:t>‹#›</a:t>
            </a:fld>
          </a:p>
        </p:txBody>
      </p:sp>
    </p:spTree>
  </p:cSld>
  <p:clrMapOvr>
    <a:masterClrMapping/>
  </p:clrMapOvr>
  <p:hf hdr="0" ftr="0"/>
</p:sldLayout>
</file>

<file path=ppt/slideLayouts/slideLayout9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picTx" preserve="1">
  <p:cSld name="Рисунок с подписью">
    <p:bg>
      <p:bgPr>
        <a:solidFill>
          <a:srgbClr val="F5EA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C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sw4AAIgdAACzOwAABSEAABAAAAAmAAAACAAAAIGAAAAAAAAA"/>
              </a:ext>
            </a:extLst>
          </p:cNvSpPr>
          <p:nvPr>
            <p:ph type="title"/>
          </p:nvPr>
        </p:nvSpPr>
        <p:spPr>
          <a:xfrm>
            <a:off x="2389505" y="4800600"/>
            <a:ext cx="7315200" cy="567055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algn="l">
              <a:defRPr sz="2000" b="1" cap="none"/>
            </a:lvl1pPr>
          </a:lstStyle>
          <a:p>
            <a:pPr/>
            <a:r>
              <a:rPr lang="ru-ru" cap="none"/>
              <a:t>Образец заголовка</a:t>
            </a:r>
            <a:endParaRPr lang="ru-ru" cap="none"/>
          </a:p>
        </p:txBody>
      </p:sp>
      <p:sp>
        <p:nvSpPr>
          <p:cNvPr id="3" name="Рисунок 2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sw4AAMUDAACzOwAAFR0AABAAAAAmAAAACAAAAAGAAAAAAAAA"/>
              </a:ext>
            </a:extLst>
          </p:cNvSpPr>
          <p:nvPr>
            <p:ph type="pic" idx="1"/>
          </p:nvPr>
        </p:nvSpPr>
        <p:spPr>
          <a:xfrm>
            <a:off x="2389505" y="612775"/>
            <a:ext cx="7315200" cy="4114800"/>
          </a:xfrm>
        </p:spPr>
        <p:txBody>
          <a:bodyPr/>
          <a:lstStyle>
            <a:lvl1pPr marL="0" indent="0">
              <a:buNone/>
              <a:defRPr sz="3200" cap="none"/>
            </a:lvl1pPr>
            <a:lvl2pPr marL="457200" indent="0">
              <a:buNone/>
              <a:defRPr sz="2800" cap="none"/>
            </a:lvl2pPr>
            <a:lvl3pPr marL="914400" indent="0">
              <a:buNone/>
              <a:defRPr sz="2400" cap="none"/>
            </a:lvl3pPr>
            <a:lvl4pPr marL="1371600" indent="0">
              <a:buNone/>
              <a:defRPr sz="2000" cap="none"/>
            </a:lvl4pPr>
            <a:lvl5pPr marL="1828800" indent="0">
              <a:buNone/>
              <a:defRPr sz="2000" cap="none"/>
            </a:lvl5pPr>
            <a:lvl6pPr marL="2286000" indent="0">
              <a:buNone/>
              <a:defRPr sz="2000" cap="none"/>
            </a:lvl6pPr>
            <a:lvl7pPr marL="2743200" indent="0">
              <a:buNone/>
              <a:defRPr sz="2000" cap="none"/>
            </a:lvl7pPr>
            <a:lvl8pPr marL="3200400" indent="0">
              <a:buNone/>
              <a:defRPr sz="2000" cap="none"/>
            </a:lvl8pPr>
            <a:lvl9pPr marL="3657600" indent="0">
              <a:buNone/>
              <a:defRPr sz="2000" cap="none"/>
            </a:lvl9pPr>
          </a:lstStyle>
          <a:p>
            <a:pPr/>
            <a:endParaRPr lang="ru-ru" cap="none"/>
          </a:p>
        </p:txBody>
      </p:sp>
      <p:sp>
        <p:nvSpPr>
          <p:cNvPr id="4" name="Текст 3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sw4AAAUhAACzOwAA+CUAABAAAAAmAAAACAAAAAGAAAAAAAAA"/>
              </a:ext>
            </a:extLst>
          </p:cNvSpPr>
          <p:nvPr>
            <p:ph idx="2"/>
          </p:nvPr>
        </p:nvSpPr>
        <p:spPr>
          <a:xfrm>
            <a:off x="2389505" y="5367655"/>
            <a:ext cx="7315200" cy="804545"/>
          </a:xfrm>
        </p:spPr>
        <p:txBody>
          <a:bodyPr/>
          <a:lstStyle>
            <a:lvl1pPr marL="0" indent="0">
              <a:buNone/>
              <a:defRPr sz="1400" cap="none"/>
            </a:lvl1pPr>
            <a:lvl2pPr marL="457200" indent="0">
              <a:buNone/>
              <a:defRPr sz="1200" cap="none"/>
            </a:lvl2pPr>
            <a:lvl3pPr marL="914400" indent="0">
              <a:buNone/>
              <a:defRPr sz="1000" cap="none"/>
            </a:lvl3pPr>
            <a:lvl4pPr marL="1371600" indent="0">
              <a:buNone/>
              <a:defRPr sz="900" cap="none"/>
            </a:lvl4pPr>
            <a:lvl5pPr marL="1828800" indent="0">
              <a:buNone/>
              <a:defRPr sz="900" cap="none"/>
            </a:lvl5pPr>
            <a:lvl6pPr marL="2286000" indent="0">
              <a:buNone/>
              <a:defRPr sz="900" cap="none"/>
            </a:lvl6pPr>
            <a:lvl7pPr marL="2743200" indent="0">
              <a:buNone/>
              <a:defRPr sz="900" cap="none"/>
            </a:lvl7pPr>
            <a:lvl8pPr marL="3200400" indent="0">
              <a:buNone/>
              <a:defRPr sz="900" cap="none"/>
            </a:lvl8pPr>
            <a:lvl9pPr marL="3657600" indent="0">
              <a:buNone/>
              <a:defRPr sz="900" cap="none"/>
            </a:lvl9pPr>
          </a:lstStyle>
          <a:p>
            <a:pPr/>
            <a:r>
              <a:rPr lang="ru-ru" cap="none"/>
              <a:t>Образец текста</a:t>
            </a:r>
            <a:endParaRPr lang="ru-ru" cap="none"/>
          </a:p>
        </p:txBody>
      </p:sp>
      <p:sp>
        <p:nvSpPr>
          <p:cNvPr id="5" name="Дата 4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onAABAFQ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BF765D4D-0352-23AB-1CCE-F5FE1380EAA0}" type="datetime1">
              <a:t>17.12.2021</a:t>
            </a:fld>
          </a:p>
        </p:txBody>
      </p:sp>
      <p:sp>
        <p:nvSpPr>
          <p:cNvPr id="6" name="Нижний колонтитул 5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kAABonAABg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7" name="Номер слайда 6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DUAABo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BF7672AD-E352-2384-1CCE-15D13C80EA40}" type="slidenum">
              <a:t>‹#›</a:t>
            </a:fld>
          </a:p>
        </p:txBody>
      </p:sp>
    </p:spTree>
  </p:cSld>
  <p:clrMapOvr>
    <a:masterClrMapping/>
  </p:clrMapOvr>
  <p:hf hdr="0" ftr="0"/>
</p:sldLayout>
</file>

<file path=ppt/slideMasters/_rels/slideMaster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>
  <p:cSld>
    <p:bg>
      <p:bgPr>
        <a:solidFill>
          <a:srgbClr val="F5EA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P////8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wAMAALEBAABARwAAuQgAABAAAAAmAAAACAAAAL8vAAAAAAAA"/>
              </a:ext>
            </a:extLst>
          </p:cNvSpPr>
          <p:nvPr>
            <p:ph type="title"/>
          </p:nvPr>
        </p:nvSpPr>
        <p:spPr>
          <a:xfrm>
            <a:off x="609600" y="274955"/>
            <a:ext cx="10972800" cy="1143000"/>
          </a:xfrm>
          <a:prstGeom prst="rect">
            <a:avLst/>
          </a:prstGeo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/>
            <a:r>
              <a:rPr lang="ru-ru" cap="none"/>
              <a:t>Образец заголовка</a:t>
            </a:r>
            <a:endParaRPr lang="ru-ru" cap="none"/>
          </a:p>
        </p:txBody>
      </p:sp>
      <p:sp>
        <p:nvSpPr>
          <p:cNvPr id="3" name="Текст 2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LAeX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wAMAANgJAABARwAAsCUAABAAAAAmAAAACAAAAD8vAAAAAAAA"/>
              </a:ext>
            </a:extLst>
          </p:cNvSpPr>
          <p:nvPr>
            <p:ph type="body" idx="1"/>
          </p:nvPr>
        </p:nvSpPr>
        <p:spPr>
          <a:xfrm>
            <a:off x="609600" y="1600200"/>
            <a:ext cx="10972800" cy="4526280"/>
          </a:xfrm>
          <a:prstGeom prst="rect">
            <a:avLst/>
          </a:prstGeom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/>
            <a:r>
              <a:rPr lang="ru-ru" cap="none"/>
              <a:t>Образец текста</a:t>
            </a:r>
            <a:endParaRPr lang="ru-ru" cap="none"/>
          </a:p>
          <a:p>
            <a:pPr lvl="1"/>
            <a:r>
              <a:rPr lang="ru-ru" cap="none"/>
              <a:t>Второй уровень</a:t>
            </a:r>
            <a:endParaRPr lang="ru-ru" cap="none"/>
          </a:p>
          <a:p>
            <a:pPr lvl="2"/>
            <a:r>
              <a:rPr lang="ru-ru" cap="none"/>
              <a:t>Третий уровень</a:t>
            </a:r>
            <a:endParaRPr lang="ru-ru" cap="none"/>
          </a:p>
          <a:p>
            <a:pPr lvl="3"/>
            <a:r>
              <a:rPr lang="ru-ru" cap="none"/>
              <a:t>Четвертый уровень</a:t>
            </a:r>
            <a:endParaRPr lang="ru-ru" cap="none"/>
          </a:p>
          <a:p>
            <a:pPr lvl="4"/>
            <a:r>
              <a:rPr lang="ru-ru" cap="none"/>
              <a:t>Пятый уровень</a:t>
            </a:r>
            <a:endParaRPr lang="ru-ru" cap="none"/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MT66wY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wAMAABonAABAFQAAWSkAABAAAAAmAAAACAAAAL+PAAAAAAAA"/>
              </a:ext>
            </a:extLst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l">
              <a:defRPr lang="ru-ru" sz="1200" cap="none">
                <a:solidFill>
                  <a:srgbClr val="8C8C8C"/>
                </a:solidFill>
              </a:defRPr>
            </a:lvl1pPr>
            <a:lvl2pPr>
              <a:defRPr lang="ru-ru" cap="none"/>
            </a:lvl2pPr>
            <a:lvl3pPr>
              <a:defRPr lang="ru-ru" cap="none"/>
            </a:lvl3pPr>
            <a:lvl4pPr>
              <a:defRPr lang="ru-ru" cap="none"/>
            </a:lvl4pPr>
            <a:lvl5pPr>
              <a:defRPr lang="ru-ru" cap="none"/>
            </a:lvl5pPr>
            <a:lvl6pPr>
              <a:defRPr lang="ru-ru" cap="none"/>
            </a:lvl6pPr>
            <a:lvl7pPr>
              <a:defRPr lang="ru-ru" cap="none"/>
            </a:lvl7pPr>
            <a:lvl8pPr>
              <a:defRPr lang="ru-ru" cap="none"/>
            </a:lvl8pPr>
            <a:lvl9pPr>
              <a:defRPr lang="ru-ru" cap="none"/>
            </a:lvl9pPr>
          </a:lstStyle>
          <a:p>
            <a:pPr>
              <a:defRPr lang="ru-ru"/>
            </a:pPr>
            <a:fld id="{BF7609AE-E052-23FF-1CCE-16AA4780EA43}" type="datetime1">
              <a:t/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oBkAABonAABgMQAAWSkAABAAAAAmAAAACAAAAL+PAAAAAAAA"/>
              </a:ext>
            </a:extLst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ctr">
              <a:defRPr lang="ru-ru" sz="1200" cap="none">
                <a:solidFill>
                  <a:srgbClr val="8C8C8C"/>
                </a:solidFill>
              </a:defRPr>
            </a:lvl1pPr>
            <a:lvl2pPr>
              <a:defRPr lang="ru-ru" cap="none"/>
            </a:lvl2pPr>
            <a:lvl3pPr>
              <a:defRPr lang="ru-ru" cap="none"/>
            </a:lvl3pPr>
            <a:lvl4pPr>
              <a:defRPr lang="ru-ru" cap="none"/>
            </a:lvl4pPr>
            <a:lvl5pPr>
              <a:defRPr lang="ru-ru" cap="none"/>
            </a:lvl5pPr>
            <a:lvl6pPr>
              <a:defRPr lang="ru-ru" cap="none"/>
            </a:lvl6pPr>
            <a:lvl7pPr>
              <a:defRPr lang="ru-ru" cap="none"/>
            </a:lvl7pPr>
            <a:lvl8pPr>
              <a:defRPr lang="ru-ru" cap="none"/>
            </a:lvl8pPr>
            <a:lvl9pPr>
              <a:defRPr lang="ru-ru" cap="none"/>
            </a:lvl9pPr>
          </a:lstStyle>
          <a:p>
            <a:pPr>
              <a:defRPr lang="ru-ru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wDUAABonAABARwAAWSkAABAAAAAmAAAACAAAAL+PAAAAAAAA"/>
              </a:ext>
            </a:extLst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r">
              <a:defRPr lang="ru-ru" sz="1200" cap="none">
                <a:solidFill>
                  <a:srgbClr val="8C8C8C"/>
                </a:solidFill>
              </a:defRPr>
            </a:lvl1pPr>
            <a:lvl2pPr>
              <a:defRPr lang="ru-ru" cap="none"/>
            </a:lvl2pPr>
            <a:lvl3pPr>
              <a:defRPr lang="ru-ru" cap="none"/>
            </a:lvl3pPr>
            <a:lvl4pPr>
              <a:defRPr lang="ru-ru" cap="none"/>
            </a:lvl4pPr>
            <a:lvl5pPr>
              <a:defRPr lang="ru-ru" cap="none"/>
            </a:lvl5pPr>
            <a:lvl6pPr>
              <a:defRPr lang="ru-ru" cap="none"/>
            </a:lvl6pPr>
            <a:lvl7pPr>
              <a:defRPr lang="ru-ru" cap="none"/>
            </a:lvl7pPr>
            <a:lvl8pPr>
              <a:defRPr lang="ru-ru" cap="none"/>
            </a:lvl8pPr>
            <a:lvl9pPr>
              <a:defRPr lang="ru-ru" cap="none"/>
            </a:lvl9pPr>
          </a:lstStyle>
          <a:p>
            <a:pPr>
              <a:defRPr lang="ru-ru"/>
            </a:pPr>
            <a:fld id="{BF7644F1-BF52-23B2-1CCE-49E70A80EA1C}" type="slidenum">
              <a:t/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1pPr>
      <a:lvl2pPr marL="457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2pPr>
      <a:lvl3pPr marL="914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3pPr>
      <a:lvl4pPr marL="1371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4pPr>
      <a:lvl5pPr marL="18288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5pPr>
      <a:lvl6pPr marL="22860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6pPr>
      <a:lvl7pPr marL="2743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7pPr>
      <a:lvl8pPr marL="3200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8pPr>
      <a:lvl9pPr marL="3657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9pPr>
    </p:titleStyle>
    <p:bodyStyle>
      <a:lvl1pPr marL="342900" marR="0" indent="-3429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-52"/>
        <a:buChar char="•"/>
        <a:tabLst/>
        <a:defRPr sz="32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1pPr>
      <a:lvl2pPr marL="742950" marR="0" indent="-28575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-52"/>
        <a:buChar char="–"/>
        <a:tabLst/>
        <a:defRPr sz="2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2pPr>
      <a:lvl3pPr marL="11430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-52"/>
        <a:buChar char="•"/>
        <a:tabLst/>
        <a:defRPr sz="24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3pPr>
      <a:lvl4pPr marL="16002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-52"/>
        <a:buChar char="–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4pPr>
      <a:lvl5pPr marL="20574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-52"/>
        <a:buChar char="»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5pPr>
      <a:lvl6pPr marL="25146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-52"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6pPr>
      <a:lvl7pPr marL="29718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-52"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7pPr>
      <a:lvl8pPr marL="34290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-52"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8pPr>
      <a:lvl9pPr marL="38862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-52"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9pPr>
    </p:bodyStyle>
    <p:other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5pPr>
      <a:lvl6pPr marL="22860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6pPr>
      <a:lvl7pPr marL="2743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7pPr>
      <a:lvl8pPr marL="3200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8pPr>
      <a:lvl9pPr marL="3657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9pPr>
    </p:otherStyle>
  </p:txStyles>
</p:sldMaster>
</file>

<file path=ppt/slides/_rels/slide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3.xml"/></Relationships>
</file>

<file path=ppt/slides/_rels/slide1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3.xml"/></Relationships>
</file>

<file path=ppt/slides/_rels/slide1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3.xml"/><Relationship Id="rId3" Type="http://schemas.openxmlformats.org/officeDocument/2006/relationships/image" Target="../media/image4.png"/></Relationships>
</file>

<file path=ppt/slides/_rels/slide1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slide" Target="slide3.xml"/></Relationships>
</file>

<file path=ppt/slides/_rels/slide1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3" Type="http://schemas.openxmlformats.org/officeDocument/2006/relationships/slide" Target="slide3.xml"/></Relationships>
</file>

<file path=ppt/slides/_rels/slide1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slide" Target="slide3.xml"/></Relationships>
</file>

<file path=ppt/slides/_rels/slide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slide" Target="slide4.xml"/><Relationship Id="rId4" Type="http://schemas.openxmlformats.org/officeDocument/2006/relationships/slide" Target="slide5.xml"/><Relationship Id="rId5" Type="http://schemas.openxmlformats.org/officeDocument/2006/relationships/slide" Target="slide6.xml"/><Relationship Id="rId6" Type="http://schemas.openxmlformats.org/officeDocument/2006/relationships/slide" Target="slide8.xml"/><Relationship Id="rId7" Type="http://schemas.openxmlformats.org/officeDocument/2006/relationships/slide" Target="slide7.xml"/><Relationship Id="rId8" Type="http://schemas.openxmlformats.org/officeDocument/2006/relationships/slide" Target="slide9.xml"/><Relationship Id="rId9" Type="http://schemas.openxmlformats.org/officeDocument/2006/relationships/slide" Target="slide10.xml"/><Relationship Id="rId10" Type="http://schemas.openxmlformats.org/officeDocument/2006/relationships/slide" Target="slide11.xml"/><Relationship Id="rId11" Type="http://schemas.openxmlformats.org/officeDocument/2006/relationships/slide" Target="slide12.xml"/><Relationship Id="rId12" Type="http://schemas.openxmlformats.org/officeDocument/2006/relationships/slide" Target="slide13.xml"/><Relationship Id="rId13" Type="http://schemas.openxmlformats.org/officeDocument/2006/relationships/slide" Target="slide14.xml"/><Relationship Id="rId14" Type="http://schemas.openxmlformats.org/officeDocument/2006/relationships/slide" Target="slide15.xml"/></Relationships>
</file>

<file path=ppt/slides/_rels/slide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3.xml"/></Relationships>
</file>

<file path=ppt/slides/_rels/slide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slide" Target="slide3.xml"/></Relationships>
</file>

<file path=ppt/slides/_rels/slide6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slide" Target="slide3.xml"/></Relationships>
</file>

<file path=ppt/slides/_rels/slide7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3.xml"/></Relationships>
</file>

<file path=ppt/slides/_rels/slide8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3.xml"/></Relationships>
</file>

<file path=ppt/slides/_rels/slide9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3.xml"/></Relationships>
</file>

<file path=ppt/slides/slide1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1"/>
          <p:cNvSpPr txBox="1">
            <a:extLst>
              <a:ext uri="smNativeData">
                <pr:smNativeData xmlns:pr="smNativeData" xmlns="smNativeData" val="SMDATA_15_+ixfZRMAAAAlAAAAEgAAAA8B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F8AY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4wAAAM0BAAC4SQAADSkAAAAAAAAmAAAACAAAAP//////////"/>
              </a:ext>
            </a:extLst>
          </p:cNvSpPr>
          <p:nvPr/>
        </p:nvSpPr>
        <p:spPr>
          <a:xfrm>
            <a:off x="144145" y="292735"/>
            <a:ext cx="11839575" cy="63804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/>
          <a:lstStyle/>
          <a:p>
            <a:pPr>
              <a:defRPr sz="2600" cap="none"/>
            </a:pPr>
            <a:r>
              <a:t>Тема: «Задачи на умножение и деление»</a:t>
            </a:r>
          </a:p>
          <a:p>
            <a:pPr>
              <a:defRPr sz="2600" cap="none"/>
            </a:pPr>
            <a:r>
              <a:t>Класс: 3</a:t>
            </a:r>
          </a:p>
          <a:p>
            <a:pPr>
              <a:defRPr sz="2600" cap="none"/>
            </a:pPr>
            <a:r>
              <a:t>Цель: закрепление знаний и умений по решению текстовых задач изученных  видов на понимание смысла арифметических действий умножения и деления</a:t>
            </a:r>
          </a:p>
          <a:p>
            <a:pPr>
              <a:defRPr sz="2600" cap="none"/>
            </a:pPr>
          </a:p>
          <a:p>
            <a:pPr>
              <a:defRPr sz="2600" cap="none"/>
            </a:pPr>
            <a:r>
              <a:t>Задачи:</a:t>
            </a:r>
          </a:p>
          <a:p>
            <a:pPr>
              <a:defRPr sz="2600" cap="none"/>
            </a:pPr>
            <a:r>
              <a:t>Образовательные:</a:t>
            </a:r>
          </a:p>
          <a:p>
            <a:pPr>
              <a:defRPr sz="2600" cap="none"/>
            </a:pPr>
            <a:r>
              <a:t>- совершенствовать вычислительные навыки и умение решать примеры и задачи;</a:t>
            </a:r>
          </a:p>
          <a:p>
            <a:pPr>
              <a:defRPr sz="2600" cap="none"/>
            </a:pPr>
            <a:r>
              <a:t>- закреплять умения правильно называть компоненты умножения и деления.</a:t>
            </a:r>
          </a:p>
          <a:p>
            <a:pPr>
              <a:defRPr sz="2600" cap="none"/>
            </a:pPr>
          </a:p>
          <a:p>
            <a:pPr>
              <a:defRPr sz="2600" cap="none"/>
            </a:pPr>
            <a:r>
              <a:t>Развивающие:</a:t>
            </a:r>
          </a:p>
          <a:p>
            <a:pPr>
              <a:defRPr sz="2600" cap="none"/>
            </a:pPr>
            <a:r>
              <a:t>- развивать логическое мышление, внимание, память, речь обучающихся.</a:t>
            </a:r>
          </a:p>
          <a:p>
            <a:pPr>
              <a:defRPr sz="2600" cap="none"/>
            </a:pPr>
          </a:p>
          <a:p>
            <a:pPr>
              <a:defRPr sz="2600" cap="none"/>
            </a:pPr>
            <a:r>
              <a:t>Воспитательные:</a:t>
            </a:r>
          </a:p>
          <a:p>
            <a:pPr/>
            <a:r>
              <a:rPr sz="2600" cap="none"/>
              <a:t>- воспитывать интерес к предмету.</a:t>
            </a:r>
            <a:endParaRPr sz="2600" cap="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1"/>
          <p:cNvSpPr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/////1MBAAAASwAAIgUAABAAAAAmAAAACAAAAP//////////"/>
              </a:ext>
            </a:extLst>
          </p:cNvSpPr>
          <p:nvPr/>
        </p:nvSpPr>
        <p:spPr>
          <a:xfrm>
            <a:off x="-635" y="215265"/>
            <a:ext cx="12192635" cy="619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sz="4800" cap="none">
                <a:solidFill>
                  <a:srgbClr val="000000"/>
                </a:solidFill>
              </a:defRPr>
            </a:pPr>
            <a:r>
              <a:t>Задание 7:</a:t>
            </a:r>
          </a:p>
          <a:p>
            <a:pPr algn="ctr">
              <a:defRPr sz="4800" cap="none">
                <a:solidFill>
                  <a:srgbClr val="000000"/>
                </a:solidFill>
              </a:defRPr>
            </a:pPr>
            <a:r>
              <a:t>У Маши было 50 рублей. Она купила 3 карандаша по 9 рублей каждый. Сколько денег осталось у Маши??</a:t>
            </a:r>
          </a:p>
        </p:txBody>
      </p:sp>
      <p:sp>
        <p:nvSpPr>
          <p:cNvPr id="3" name="Текстовое поле2"/>
          <p:cNvSpPr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agQAALEeAAARRwAAwSMAABAAAAAmAAAACAAAAP//////////"/>
              </a:ext>
            </a:extLst>
          </p:cNvSpPr>
          <p:nvPr/>
        </p:nvSpPr>
        <p:spPr>
          <a:xfrm>
            <a:off x="717550" y="4989195"/>
            <a:ext cx="10835005" cy="82296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sz="4800" cap="none">
                <a:solidFill>
                  <a:srgbClr val="000000"/>
                </a:solidFill>
              </a:defRPr>
            </a:pPr>
            <a:r>
              <a:t>Ответ: 23 рубля осталось у Маши.</a:t>
            </a:r>
          </a:p>
        </p:txBody>
      </p:sp>
      <p:sp>
        <p:nvSpPr>
          <p:cNvPr id="4" name="Прямоугольник 3"/>
          <p:cNvSpPr>
            <a:extLst>
              <a:ext uri="smNativeData">
                <pr:smNativeData xmlns:pr="smNativeData" xmlns="smNativeData" val="SMDATA_15_+ixfZ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9OftA8zMzADAwP8Af39/AAAAAAAAAAAAAAAAAAAAAAAAAAAAIQAAABgAAAAUAAAAOEYAAFgmAACYSAAAnSgAABAgAAAmAAAACAAAAP//////////"/>
              </a:ext>
            </a:extLst>
          </p:cNvSpPr>
          <p:nvPr/>
        </p:nvSpPr>
        <p:spPr>
          <a:xfrm>
            <a:off x="11414760" y="6233160"/>
            <a:ext cx="386080" cy="3689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spcCol="215900" anchor="t"/>
          <a:lstStyle/>
          <a:p>
            <a:pPr/>
            <a:r>
              <a:rPr lang="ru-ru" cap="none">
                <a:hlinkClick r:id="rId2" action="ppaction://hlinksldjump"/>
              </a:rPr>
              <a:t>⌂</a:t>
            </a:r>
            <a:endParaRPr lang="ru-ru" cap="non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0"/>
    </p:bldLst>
    <p:extLst>
      <p:ext uri="smNativeData">
        <pr:smNativeData xmlns:pr="smNativeData" xmlns="smNativeData" val="+ixfZQEAAAAFAAAA/////wEAAAABAAAAAAAAAAAAAAAAAAAAAAAAAA=="/>
      </p:ext>
    </p:extLst>
  </p:timing>
</p:sld>
</file>

<file path=ppt/slides/slide11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1"/>
          <p:cNvSpPr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xAEAAAYCAACZSgAAFwMAABAAAAAmAAAACAAAAP//////////"/>
              </a:ext>
            </a:extLst>
          </p:cNvSpPr>
          <p:nvPr/>
        </p:nvSpPr>
        <p:spPr>
          <a:xfrm>
            <a:off x="287020" y="328930"/>
            <a:ext cx="11839575" cy="1733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cap="none">
                <a:solidFill>
                  <a:srgbClr val="000000"/>
                </a:solidFill>
              </a:defRPr>
            </a:pPr>
            <a:r>
              <a:rPr sz="4800" cap="none"/>
              <a:t>Задание 8: </a:t>
            </a:r>
            <a:endParaRPr sz="4800" cap="none"/>
          </a:p>
          <a:p>
            <a:pPr algn="ctr">
              <a:defRPr sz="4800" cap="none">
                <a:solidFill>
                  <a:srgbClr val="000000"/>
                </a:solidFill>
              </a:defRPr>
            </a:pPr>
            <a:r>
              <a:t>В классе учится 15 школьников. Каждый из них имеет по 6 учебников. Сколько всего учебников имеют ученики класса? </a:t>
            </a:r>
          </a:p>
        </p:txBody>
      </p:sp>
      <p:sp>
        <p:nvSpPr>
          <p:cNvPr id="3" name="Текстовое поле2"/>
          <p:cNvSpPr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xQEAACIdAAC4SQAAwSMAABAAAAAmAAAACAAAAP//////////"/>
              </a:ext>
            </a:extLst>
          </p:cNvSpPr>
          <p:nvPr/>
        </p:nvSpPr>
        <p:spPr>
          <a:xfrm>
            <a:off x="287655" y="4735830"/>
            <a:ext cx="11696065" cy="10763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sz="4800" cap="none">
                <a:solidFill>
                  <a:srgbClr val="000000"/>
                </a:solidFill>
              </a:defRPr>
            </a:pPr>
            <a:r>
              <a:t>Ответ: 90 учебников имеют ученики класса.</a:t>
            </a:r>
          </a:p>
        </p:txBody>
      </p:sp>
      <p:sp>
        <p:nvSpPr>
          <p:cNvPr id="4" name="Прямоугольник 3"/>
          <p:cNvSpPr>
            <a:extLst>
              <a:ext uri="smNativeData">
                <pr:smNativeData xmlns:pr="smNativeData" xmlns="smNativeData" val="SMDATA_15_+ixfZ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P/697I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9OftA8zMzADAwP8Af39/AAAAAAAAAAAAAAAAAAAAAAAAAAAAIQAAABgAAAAUAAAAsEYAAEsmAAAQSQAAkCgAABAgAAAmAAAACAAAAP//////////"/>
              </a:ext>
            </a:extLst>
          </p:cNvSpPr>
          <p:nvPr/>
        </p:nvSpPr>
        <p:spPr>
          <a:xfrm>
            <a:off x="11490960" y="6224905"/>
            <a:ext cx="386080" cy="3689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spcCol="215900" anchor="t"/>
          <a:lstStyle/>
          <a:p>
            <a:pPr>
              <a:defRPr cap="none">
                <a:solidFill>
                  <a:srgbClr val="000000"/>
                </a:solidFill>
              </a:defRPr>
            </a:pPr>
            <a:r>
              <a:rPr lang="ru-ru" cap="none">
                <a:hlinkClick r:id="rId2" action="ppaction://hlinksldjump"/>
              </a:rPr>
              <a:t>⌂</a:t>
            </a:r>
            <a:endParaRPr lang="ru-ru" cap="non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0"/>
    </p:bldLst>
    <p:extLst>
      <p:ext uri="smNativeData">
        <pr:smNativeData xmlns:pr="smNativeData" xmlns="smNativeData" val="+ixfZQEAAAAFAAAA/////wEAAAABAAAAAAAAAAAAAAAAAAAAAAAAAA=="/>
      </p:ext>
    </p:extLst>
  </p:timing>
</p:sld>
</file>

<file path=ppt/slides/slide12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1"/>
          <p:cNvSpPr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NQIAAMQBAADzRwAAVAsAABAAAAAmAAAACAAAAP//////////"/>
              </a:ext>
            </a:extLst>
          </p:cNvSpPr>
          <p:nvPr/>
        </p:nvSpPr>
        <p:spPr>
          <a:xfrm>
            <a:off x="358775" y="287020"/>
            <a:ext cx="11337290" cy="15544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sz="4800" cap="none">
                <a:solidFill>
                  <a:srgbClr val="000000"/>
                </a:solidFill>
              </a:defRPr>
            </a:pPr>
            <a:r>
              <a:t>Задание 9:</a:t>
            </a:r>
          </a:p>
          <a:p>
            <a:pPr algn="ctr">
              <a:defRPr sz="4800" cap="none">
                <a:solidFill>
                  <a:srgbClr val="000000"/>
                </a:solidFill>
              </a:defRPr>
            </a:pPr>
            <a:r>
              <a:t>Разгадайте ребус</a:t>
            </a:r>
          </a:p>
        </p:txBody>
      </p:sp>
      <p:sp>
        <p:nvSpPr>
          <p:cNvPr id="3" name="Прямоугольник1"/>
          <p:cNvSpPr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BAAAAAAAAAP///wgUAAAAAQAAACMAAAAjAAAAIwAAAB4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f///wEAAAAAAAAAAAAAAAAAAAAAAAAAAAAAAAAAAAAAAAAAAP///wF/f38A9OftA8zMzADAwP8Af39/AAAAAAAAAAAAAAAAAAAAAAAAAAAAIQAAABgAAAAUAAAAcw8AAMYQAABVEAAA+xIAABAAAAAmAAAACAAAAP//////////"/>
              </a:ext>
            </a:extLst>
          </p:cNvSpPr>
          <p:nvPr/>
        </p:nvSpPr>
        <p:spPr>
          <a:xfrm>
            <a:off x="2511425" y="2726690"/>
            <a:ext cx="143510" cy="35877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headEnd type="none"/>
            <a:tailEnd type="none"/>
          </a:ln>
          <a:effectLst/>
        </p:spPr>
      </p:sp>
      <p:sp>
        <p:nvSpPr>
          <p:cNvPr id="4" name="Текстовое поле2"/>
          <p:cNvSpPr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bBMAAG4iAADqPAAAficAABAAAAAmAAAACAAAAP//////////"/>
              </a:ext>
            </a:extLst>
          </p:cNvSpPr>
          <p:nvPr/>
        </p:nvSpPr>
        <p:spPr>
          <a:xfrm>
            <a:off x="3157220" y="5596890"/>
            <a:ext cx="6744970" cy="82296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sz="4800" cap="none">
                <a:solidFill>
                  <a:srgbClr val="000000"/>
                </a:solidFill>
              </a:defRPr>
            </a:pPr>
            <a:r>
              <a:t>Ответ: Задача</a:t>
            </a:r>
          </a:p>
        </p:txBody>
      </p:sp>
      <p:sp>
        <p:nvSpPr>
          <p:cNvPr id="5" name="Прямоугольник 5"/>
          <p:cNvSpPr>
            <a:extLst>
              <a:ext uri="smNativeData">
                <pr:smNativeData xmlns:pr="smNativeData" xmlns="smNativeData" val="SMDATA_15_+ixfZ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9OftA8zMzADAwP8Af39/AAAAAAAAAAAAAAAAAAAAAAAAAAAAIQAAABgAAAAUAAAA8kYAADAmAABTSQAAdSgAABAgAAAmAAAACAAAAP//////////"/>
              </a:ext>
            </a:extLst>
          </p:cNvSpPr>
          <p:nvPr/>
        </p:nvSpPr>
        <p:spPr>
          <a:xfrm>
            <a:off x="11532870" y="6207760"/>
            <a:ext cx="386715" cy="3689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spcCol="215900" anchor="t"/>
          <a:lstStyle/>
          <a:p>
            <a:pPr>
              <a:defRPr cap="none">
                <a:solidFill>
                  <a:srgbClr val="000000"/>
                </a:solidFill>
              </a:defRPr>
            </a:pPr>
            <a:r>
              <a:rPr lang="ru-ru" cap="none">
                <a:hlinkClick r:id="rId2" action="ppaction://hlinksldjump"/>
              </a:rPr>
              <a:t>⌂</a:t>
            </a:r>
            <a:endParaRPr lang="ru-ru" cap="none"/>
          </a:p>
        </p:txBody>
      </p:sp>
      <p:pic>
        <p:nvPicPr>
          <p:cNvPr id="6" name="Изображение1"/>
          <p:cNvPicPr>
            <a:picLocks noChangeAspect="1"/>
            <a:extLst>
              <a:ext uri="smNativeData">
                <pr:smNativeData xmlns:pr="smNativeData" xmlns="smNativeData" val="SMDATA_17_+ixfZRMAAAAlAAAAEQAAAC8B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AcAAAA4AAAAAAAAAAAAAAAAAAAA////AAAAAAAAAAAADgIAAN0HAADzEAAAPBQAAAAAAABkAAAAZAAAAAAAAAAjAAAABAAAAGQAAAAXAAAAFAAAAAAAAAAAAAAA/38AAP9/AAAAAAAACQAAAAQ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g9aAX///8BAAAAAAAAAAAAAAAAAAAAAAAAAAAAAAAAAAAAAAAAAAAAAAACf39/APTn7QPMzMwAwMD/AH9/fwAAAAAAAAAAAAAAAAD///8AAAAAACEAAAAYAAAAFAAAABIWAAACDwAA4DQAAKMbAAAQAAAAJgAAAAgAAAD//////////w=="/>
              </a:ext>
            </a:extLst>
          </p:cNvPicPr>
          <p:nvPr/>
        </p:nvPicPr>
        <p:blipFill>
          <a:blip r:embed="rId3"/>
          <a:srcRect l="5260" t="20130" r="43390" b="51800"/>
          <a:stretch>
            <a:fillRect/>
          </a:stretch>
        </p:blipFill>
        <p:spPr>
          <a:xfrm>
            <a:off x="3587750" y="2439670"/>
            <a:ext cx="5007610" cy="205295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dvAuto="0"/>
    </p:bldLst>
    <p:extLst>
      <p:ext uri="smNativeData">
        <pr:smNativeData xmlns:pr="smNativeData" xmlns="smNativeData" val="+ixfZQEAAAAFAAAA/////wEAAAABAAAAAAAAAAAAAAAAAAAAAAAAAA=="/>
      </p:ext>
    </p:extLst>
  </p:timing>
</p:sld>
</file>

<file path=ppt/slides/slide13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1"/>
          <p:cNvSpPr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UwEAAMQBAABGSQAAVAsAABAAAAAmAAAACAAAAP//////////"/>
              </a:ext>
            </a:extLst>
          </p:cNvSpPr>
          <p:nvPr/>
        </p:nvSpPr>
        <p:spPr>
          <a:xfrm>
            <a:off x="215265" y="287020"/>
            <a:ext cx="11696065" cy="15544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sz="4800" cap="none">
                <a:solidFill>
                  <a:srgbClr val="000000"/>
                </a:solidFill>
              </a:defRPr>
            </a:pPr>
            <a:r>
              <a:t>Задание 10:</a:t>
            </a:r>
          </a:p>
          <a:p>
            <a:pPr algn="ctr">
              <a:defRPr sz="4800" cap="none">
                <a:solidFill>
                  <a:srgbClr val="000000"/>
                </a:solidFill>
              </a:defRPr>
            </a:pPr>
            <a:r>
              <a:t> Сколько месяцев в году имеют 28 дней?</a:t>
            </a:r>
          </a:p>
        </p:txBody>
      </p:sp>
      <p:sp>
        <p:nvSpPr>
          <p:cNvPr id="3" name="Текстовое поле2"/>
          <p:cNvSpPr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bBMAAN0TAADxOAAA7RgAABAAAAAmAAAACAAAAP//////////"/>
              </a:ext>
            </a:extLst>
          </p:cNvSpPr>
          <p:nvPr/>
        </p:nvSpPr>
        <p:spPr>
          <a:xfrm>
            <a:off x="3157220" y="3228975"/>
            <a:ext cx="6099175" cy="82296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sz="4800" cap="none">
                <a:solidFill>
                  <a:srgbClr val="000000"/>
                </a:solidFill>
              </a:defRPr>
            </a:pPr>
            <a:r>
              <a:t>Ответ: 12 месяцев</a:t>
            </a:r>
          </a:p>
        </p:txBody>
      </p:sp>
      <p:pic>
        <p:nvPicPr>
          <p:cNvPr id="4" name="Picture 2"/>
          <p:cNvPicPr>
            <a:picLocks noChangeAspect="1"/>
            <a:extLst>
              <a:ext uri="smNativeData">
                <pr:smNativeData xmlns:pr="smNativeData" xmlns="smNativeData" val="SMDATA_17_+ixfZRMAAAAlAAAAEQAAAC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AcAAAA4AAAAAAAAAAAAAAAAAAAA////AAAAAAAAAAAAAAAAAAAAAAAAAAAAAAAAAAAAAABkAAAAZAAAAAAAAAAjAAAABAAAAGQAAAAXAAAAFAAAAAAAAAAAAAAA/38AAP9/AAAAAAAACQAAAAQ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g9aAX///8BAAAAAAAAAAAAAAAAAAAAAAAAAAAAAAAAAAAAAAAAAAAAAAACf39/APTn7QPMzMwAwMD/AH9/fwAAAAAAAAAAAAAAAAD///8AAAAAACEAAAAYAAAAFAAAAJMwAAC+FwAARkkAADEn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7896225" y="3859530"/>
            <a:ext cx="4015105" cy="251142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5" name="Прямоугольник 3"/>
          <p:cNvSpPr>
            <a:extLst>
              <a:ext uri="smNativeData">
                <pr:smNativeData xmlns:pr="smNativeData" xmlns="smNativeData" val="SMDATA_15_+ixfZ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9OftA8zMzADAwP8Af39/AAAAAAAAAAAAAAAAAAAAAAAAAAAAIQAAABgAAAAUAAAAykYAAN0mAAArSQAAIykAABAgAAAmAAAACAAAAP//////////"/>
              </a:ext>
            </a:extLst>
          </p:cNvSpPr>
          <p:nvPr/>
        </p:nvSpPr>
        <p:spPr>
          <a:xfrm>
            <a:off x="11507470" y="6317615"/>
            <a:ext cx="386715" cy="36957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spcCol="215900" anchor="t"/>
          <a:lstStyle/>
          <a:p>
            <a:pPr>
              <a:defRPr cap="none">
                <a:solidFill>
                  <a:srgbClr val="000000"/>
                </a:solidFill>
              </a:defRPr>
            </a:pPr>
            <a:r>
              <a:rPr lang="ru-ru" cap="none">
                <a:hlinkClick r:id="rId3" action="ppaction://hlinksldjump"/>
              </a:rPr>
              <a:t>⌂</a:t>
            </a:r>
            <a:endParaRPr lang="ru-ru" cap="non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0"/>
    </p:bldLst>
    <p:extLst>
      <p:ext uri="smNativeData">
        <pr:smNativeData xmlns:pr="smNativeData" xmlns="smNativeData" val="+ixfZQEAAAAFAAAA/////wEAAAABAAAAAAAAAAAAAAAAAAAAAAAAAA=="/>
      </p:ext>
    </p:extLst>
  </p:timing>
</p:sld>
</file>

<file path=ppt/slides/slide14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1"/>
          <p:cNvSpPr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vAUAAKYCAABkSAAANgwAABAAAAAmAAAACAAAAP//////////"/>
              </a:ext>
            </a:extLst>
          </p:cNvSpPr>
          <p:nvPr/>
        </p:nvSpPr>
        <p:spPr>
          <a:xfrm>
            <a:off x="932180" y="430530"/>
            <a:ext cx="10835640" cy="15544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sz="4800" cap="none">
                <a:solidFill>
                  <a:srgbClr val="000000"/>
                </a:solidFill>
              </a:defRPr>
            </a:pPr>
            <a:r>
              <a:t>Задание 11: </a:t>
            </a:r>
          </a:p>
          <a:p>
            <a:pPr algn="ctr">
              <a:defRPr sz="4800" cap="none">
                <a:solidFill>
                  <a:srgbClr val="000000"/>
                </a:solidFill>
              </a:defRPr>
            </a:pPr>
            <a:r>
              <a:t>Разгадайте ребус</a:t>
            </a:r>
          </a:p>
        </p:txBody>
      </p:sp>
      <p:pic>
        <p:nvPicPr>
          <p:cNvPr id="3" name="Изображение1"/>
          <p:cNvPicPr>
            <a:picLocks noChangeAspect="1"/>
            <a:extLst>
              <a:ext uri="smNativeData">
                <pr:smNativeData xmlns:pr="smNativeData" xmlns="smNativeData" val="SMDATA_17_+ixfZRMAAAAlAAAAEQAAAC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AcAAAA4AAAAAAAAAAAAAAAAAAAA////AAAAAAAAAAAAAAAAACATAAAAAAAAAAAAAAAAAABkAAAAZAAAAAAAAAAjAAAABAAAAGQAAAAXAAAAFAAAAAAAAAAAAAAA/38AAP9/AAAAAAAACQAAAAQ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g9aAX///8BAAAAAAAAAAAAAAAAAAAAAAAAAAAAAAAAAAAAAAAAAAAAAAACf39/APTn7QPMzMwAwMD/AH9/fwAAAAAAAAAAAAAAAAD///8AAAAAACEAAAAYAAAAFAAAAIkKAAAIDgAA10IAAI4iAAAQAAAAJgAAAAgAAAD//////////w=="/>
              </a:ext>
            </a:extLst>
          </p:cNvPicPr>
          <p:nvPr/>
        </p:nvPicPr>
        <p:blipFill>
          <a:blip r:embed="rId2"/>
          <a:srcRect l="0" t="48960" r="0" b="0"/>
          <a:stretch>
            <a:fillRect/>
          </a:stretch>
        </p:blipFill>
        <p:spPr>
          <a:xfrm>
            <a:off x="1712595" y="2280920"/>
            <a:ext cx="9152890" cy="333629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4" name="Текстовое поле2"/>
          <p:cNvSpPr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FJS//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gxYAAG4kAAAIPAAAfikAABAAAAAmAAAACAAAAP//////////"/>
              </a:ext>
            </a:extLst>
          </p:cNvSpPr>
          <p:nvPr/>
        </p:nvSpPr>
        <p:spPr>
          <a:xfrm>
            <a:off x="3659505" y="5922010"/>
            <a:ext cx="6099175" cy="82296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sz="4800" cap="none">
                <a:solidFill>
                  <a:srgbClr val="000000"/>
                </a:solidFill>
              </a:defRPr>
            </a:pPr>
            <a:r>
              <a:t>Ответ: циркуль</a:t>
            </a:r>
          </a:p>
        </p:txBody>
      </p:sp>
      <p:sp>
        <p:nvSpPr>
          <p:cNvPr id="5" name="Прямоугольник1"/>
          <p:cNvSpPr>
            <a:extLst>
              <a:ext uri="smNativeData">
                <pr:smNativeData xmlns:pr="smNativeData" xmlns="smNativeData" val="SMDATA_15_+ixfZ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BAAAAAAAAAP///wgUAAAAAQAAACMAAAAjAAAAIwAAAB4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f///wEAAAAAAAAAAAAAAAAAAAAAAAAAAAAAAAAAAAAAAAAAAP///wF/f38A9OftA8zMzADAwP8Af39/AAAAAAAAAAAAAAAAAAAAAAAAAAAAIQAAABgAAAAUAAAAXAwAAAIPAABzDwAAGRIAABAAAAAmAAAACAAAAP//////////"/>
              </a:ext>
            </a:extLst>
          </p:cNvSpPr>
          <p:nvPr/>
        </p:nvSpPr>
        <p:spPr>
          <a:xfrm>
            <a:off x="2009140" y="2439670"/>
            <a:ext cx="502285" cy="50228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>
              <a:defRPr sz="4800" cap="none">
                <a:solidFill>
                  <a:srgbClr val="000000"/>
                </a:solidFill>
              </a:defRPr>
            </a:pPr>
          </a:p>
        </p:txBody>
      </p:sp>
      <p:sp>
        <p:nvSpPr>
          <p:cNvPr id="6" name="Прямоугольник 5"/>
          <p:cNvSpPr>
            <a:extLst>
              <a:ext uri="smNativeData">
                <pr:smNativeData xmlns:pr="smNativeData" xmlns="smNativeData" val="SMDATA_15_+ixfZ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9OftA8zMzADAwP8Af39/AAAAAAAAAAAAAAAAAAAAAAAAAAAAIQAAABgAAAAUAAAA6EUAAIMlAABISAAAyCcAABAgAAAmAAAACAAAAP//////////"/>
              </a:ext>
            </a:extLst>
          </p:cNvSpPr>
          <p:nvPr/>
        </p:nvSpPr>
        <p:spPr>
          <a:xfrm>
            <a:off x="11363960" y="6097905"/>
            <a:ext cx="386080" cy="3689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spcCol="215900" anchor="t"/>
          <a:lstStyle/>
          <a:p>
            <a:pPr>
              <a:defRPr cap="none">
                <a:solidFill>
                  <a:srgbClr val="000000"/>
                </a:solidFill>
              </a:defRPr>
            </a:pPr>
            <a:r>
              <a:rPr lang="ru-ru" cap="none">
                <a:hlinkClick r:id="rId3" action="ppaction://hlinksldjump"/>
              </a:rPr>
              <a:t>⌂</a:t>
            </a:r>
            <a:endParaRPr lang="ru-ru" cap="non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dvAuto="0"/>
    </p:bldLst>
    <p:extLst>
      <p:ext uri="smNativeData">
        <pr:smNativeData xmlns:pr="smNativeData" xmlns="smNativeData" val="+ixfZQEAAAAFAAAA/////wEAAAABAAAAAAAAAAAAAAAAAAAAAAAAAA=="/>
      </p:ext>
    </p:extLst>
  </p:timing>
</p:sld>
</file>

<file path=ppt/slides/slide15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1"/>
          <p:cNvSpPr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4gAAAE0BAADVSAAA3RMAABAAAAAmAAAACAAAAP//////////"/>
              </a:ext>
            </a:extLst>
          </p:cNvSpPr>
          <p:nvPr/>
        </p:nvSpPr>
        <p:spPr>
          <a:xfrm>
            <a:off x="143510" y="211455"/>
            <a:ext cx="11696065" cy="30175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sz="4800" cap="none">
                <a:solidFill>
                  <a:srgbClr val="000000"/>
                </a:solidFill>
              </a:defRPr>
            </a:pPr>
            <a:r>
              <a:t>Задание 12:</a:t>
            </a:r>
          </a:p>
          <a:p>
            <a:pPr algn="ctr">
              <a:defRPr sz="4800" cap="none">
                <a:solidFill>
                  <a:srgbClr val="000000"/>
                </a:solidFill>
              </a:defRPr>
            </a:pPr>
            <a:r>
              <a:t>В комнате зажгли три свечи.</a:t>
            </a:r>
          </a:p>
          <a:p>
            <a:pPr algn="ctr">
              <a:defRPr sz="4800" cap="none">
                <a:solidFill>
                  <a:srgbClr val="000000"/>
                </a:solidFill>
              </a:defRPr>
            </a:pPr>
            <a:r>
              <a:t>Потом одну из них потушили.</a:t>
            </a:r>
          </a:p>
          <a:p>
            <a:pPr algn="ctr">
              <a:defRPr sz="4800" cap="none">
                <a:solidFill>
                  <a:srgbClr val="000000"/>
                </a:solidFill>
              </a:defRPr>
            </a:pPr>
            <a:r>
              <a:t>Сколько свечей осталось в комнате? </a:t>
            </a:r>
          </a:p>
        </p:txBody>
      </p:sp>
      <p:sp>
        <p:nvSpPr>
          <p:cNvPr id="3" name="Текстовое поле2"/>
          <p:cNvSpPr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O9VUv8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9BYAAGUZAAADTwAAdR4AABAAAAAmAAAACAAAAP//////////"/>
              </a:ext>
            </a:extLst>
          </p:cNvSpPr>
          <p:nvPr/>
        </p:nvSpPr>
        <p:spPr>
          <a:xfrm>
            <a:off x="3731260" y="4128135"/>
            <a:ext cx="9112885" cy="82296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sz="4800" cap="none">
                <a:solidFill>
                  <a:srgbClr val="000000"/>
                </a:solidFill>
              </a:defRPr>
            </a:pPr>
            <a:r>
              <a:t>Ответ: три свечи</a:t>
            </a:r>
          </a:p>
        </p:txBody>
      </p:sp>
      <p:pic>
        <p:nvPicPr>
          <p:cNvPr id="4" name="Picture 2"/>
          <p:cNvPicPr>
            <a:picLocks noChangeAspect="1"/>
            <a:extLst>
              <a:ext uri="smNativeData">
                <pr:smNativeData xmlns:pr="smNativeData" xmlns="smNativeData" val="SMDATA_17_+ixfZRMAAAAlAAAAEQAAAC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AcAAAA4AAAAAAAAAAAAAAAAAAAA////AAAAAAAAAAAAAAAAAAAAAAAAAAAAAAAAAAAAAABkAAAAZAAAAAAAAAAjAAAABAAAAGQAAAAXAAAAFAAAAAAAAAAAAAAA/38AAP9/AAAAAAAACQAAAAQ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g9aAX///8BAAAAAAAAAAAAAAAAAAAAAAAAAAAAAAAAAAAAAAAAAAAAAAACf39/APTn7QPMzMwAwMD/AH9/fwAAAAAAAAAAAAAAAAD///8AAAAAACEAAAAYAAAAFAAAABgwAAB+EgAAcUgAAMUq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7818120" y="3006090"/>
            <a:ext cx="3957955" cy="394652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5" name="Прямоугольник 3"/>
          <p:cNvSpPr>
            <a:extLst>
              <a:ext uri="smNativeData">
                <pr:smNativeData xmlns:pr="smNativeData" xmlns="smNativeData" val="SMDATA_15_+ixfZ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9OftA8zMzADAwP8Af39/AAAAAAAAAAAAAAAAAAAAAAAAAAAAIQAAABgAAAAUAAAAF0YAAEAmAAB3SAAAhigAABAgAAAmAAAACAAAAP//////////"/>
              </a:ext>
            </a:extLst>
          </p:cNvSpPr>
          <p:nvPr/>
        </p:nvSpPr>
        <p:spPr>
          <a:xfrm>
            <a:off x="11393805" y="6217920"/>
            <a:ext cx="386080" cy="36957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spcCol="215900" anchor="t"/>
          <a:lstStyle/>
          <a:p>
            <a:pPr>
              <a:defRPr cap="none">
                <a:solidFill>
                  <a:srgbClr val="000000"/>
                </a:solidFill>
              </a:defRPr>
            </a:pPr>
            <a:r>
              <a:rPr lang="ru-ru" cap="none">
                <a:hlinkClick r:id="rId3" action="ppaction://hlinksldjump"/>
              </a:rPr>
              <a:t>⌂</a:t>
            </a:r>
            <a:endParaRPr lang="ru-ru" cap="non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0"/>
    </p:bldLst>
    <p:extLst>
      <p:ext uri="smNativeData">
        <pr:smNativeData xmlns:pr="smNativeData" xmlns="smNativeData" val="+ixfZQEAAAAFAAAA/////wEAAAABAAAAAAAAAAAAAAAAAAAAAAAAAA=="/>
      </p:ext>
    </p:extLst>
  </p:timing>
</p:sld>
</file>

<file path=ppt/slides/slide2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2"/>
          <p:cNvSpPr>
            <a:extLst>
              <a:ext uri="smNativeData">
                <pr:smNativeData xmlns:pr="smNativeData" xmlns="smNativeData" val="SMDATA_15_+ixfZRMAAAAlAAAAZAAAAA0AAAAAAAAAAAAAAAAAAAAAA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EFBQU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QAAAAEAAAAAAAAAAAAAAAAAAAAAAAAAAAAAAAAAAAAAAAAAAP///wJ/f38AsT+aA8zMzADAwP8Af39/AAAAAAAAAAAAAAAAAAAAAAAAAAAAIQAAABgAAAAUAAAAHxYAAHUeAAAESgAAyCgAAAAAAAAmAAAACAAAAP//////////"/>
              </a:ext>
            </a:extLst>
          </p:cNvSpPr>
          <p:nvPr/>
        </p:nvSpPr>
        <p:spPr>
          <a:xfrm>
            <a:off x="3596005" y="4951095"/>
            <a:ext cx="8435975" cy="167830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spcCol="215900" anchor="t"/>
          <a:lstStyle/>
          <a:p>
            <a:pPr algn="r" defTabSz="914400">
              <a:lnSpc>
                <a:spcPct val="150000"/>
              </a:lnSpc>
              <a:tabLst/>
              <a:defRPr lang="en-us" sz="1100" cap="none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 Light" pitchFamily="2" charset="-52"/>
                <a:ea typeface="Calibri Light" pitchFamily="2" charset="-52"/>
                <a:cs typeface="Calibri Light" pitchFamily="2" charset="-52"/>
              </a:defRPr>
            </a:pPr>
            <a:r>
              <a:rPr lang="en-us" sz="1600" cap="none">
                <a:latin typeface="Calibri" pitchFamily="2" charset="-52"/>
                <a:ea typeface="Calibri Light" pitchFamily="2" charset="-52"/>
                <a:cs typeface="Calibri Light" pitchFamily="2" charset="-52"/>
              </a:rPr>
              <a:t>Выполнила: студентка 4 курса 44Н группы</a:t>
            </a:r>
            <a:endParaRPr lang="en-us" sz="1600" cap="none">
              <a:latin typeface="Calibri" pitchFamily="2" charset="-52"/>
              <a:ea typeface="Calibri Light" pitchFamily="2" charset="-52"/>
              <a:cs typeface="Calibri Light" pitchFamily="2" charset="-52"/>
            </a:endParaRPr>
          </a:p>
          <a:p>
            <a:pPr algn="r" defTabSz="914400">
              <a:lnSpc>
                <a:spcPct val="150000"/>
              </a:lnSpc>
              <a:tabLst/>
              <a:defRPr lang="en-us" sz="1100" cap="none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 Light" pitchFamily="2" charset="-52"/>
                <a:ea typeface="Calibri Light" pitchFamily="2" charset="-52"/>
                <a:cs typeface="Calibri Light" pitchFamily="2" charset="-52"/>
              </a:defRPr>
            </a:pPr>
            <a:r>
              <a:rPr lang="en-us" sz="1600" cap="none">
                <a:latin typeface="Calibri" pitchFamily="2" charset="-52"/>
                <a:ea typeface="Calibri Light" pitchFamily="2" charset="-52"/>
                <a:cs typeface="Calibri Light" pitchFamily="2" charset="-52"/>
              </a:rPr>
              <a:t>Кравчук К. С.</a:t>
            </a:r>
            <a:endParaRPr lang="en-us" sz="1600" cap="none">
              <a:latin typeface="Calibri" pitchFamily="2" charset="-52"/>
              <a:ea typeface="Calibri Light" pitchFamily="2" charset="-52"/>
              <a:cs typeface="Calibri Light" pitchFamily="2" charset="-52"/>
            </a:endParaRPr>
          </a:p>
        </p:txBody>
      </p:sp>
      <p:sp>
        <p:nvSpPr>
          <p:cNvPr id="3" name="Текстовое поле2"/>
          <p:cNvSpPr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C9vZmY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QAAAAEAAAAAAAAAAAAAAAAAAAAAAAAAAAAAAAAAAAAAAAAAAP///wJ/f38AsT+aA8zMzADAwP8Af39/AAAAAAAAAAAAAAAAAAAAAAAAAAAAIQAAABgAAAAUAAAA/////1wMAAAASwAACxoAABAAAAAmAAAACAAAAP//////////"/>
              </a:ext>
            </a:extLst>
          </p:cNvSpPr>
          <p:nvPr/>
        </p:nvSpPr>
        <p:spPr>
          <a:xfrm>
            <a:off x="-635" y="2009140"/>
            <a:ext cx="12192635" cy="222440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sz="2200" cap="none">
                <a:solidFill>
                  <a:srgbClr val="000000"/>
                </a:solidFill>
              </a:defRPr>
            </a:pPr>
            <a:r>
              <a:rPr sz="7200" cap="none"/>
              <a:t>«Задачи на умножение и деление»</a:t>
            </a:r>
            <a:endParaRPr sz="7200" cap="none"/>
          </a:p>
        </p:txBody>
      </p:sp>
      <p:sp>
        <p:nvSpPr>
          <p:cNvPr id="4" name="Текстовое поле3"/>
          <p:cNvSpPr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G9mZi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QAAAAEAAAAAAAAAAAAAAAAAAAAAAAAAAAAAAAAAAAAAAAAAAP///wJ/f38AsT+aA8zMzADAwP8Af39/AAAAAAAAAAAAAAAAAAAAAAAAAAAAIQAAABgAAAAUAAAAqiAAAGcmAABSMgAACyoAABAAAAAmAAAACAAAAP//////////"/>
              </a:ext>
            </a:extLst>
          </p:cNvSpPr>
          <p:nvPr/>
        </p:nvSpPr>
        <p:spPr>
          <a:xfrm>
            <a:off x="5309870" y="6242685"/>
            <a:ext cx="2870200" cy="5918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sz="1400" cap="none">
                <a:solidFill>
                  <a:srgbClr val="000000"/>
                </a:solidFill>
              </a:defRPr>
            </a:pPr>
            <a:r>
              <a:rPr sz="1600" cap="none"/>
              <a:t>г. Воронеж, 2023</a:t>
            </a:r>
            <a:endParaRPr sz="1600" cap="non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1"/>
          <p:cNvGrpSpPr>
            <a:extLst>
              <a:ext uri="smNativeData">
                <pr:smNativeData xmlns:pr="smNativeData" xmlns="smNativeData" val="SMDATA_6_+ixfZRMAAAAlAAAAAQAAAA8BAAAAkAAAAEgAAACQAAAASAAAAAAAAAAAAAAAAAAAABcAAAAUAAAAAAAAAAAAAAD/fwAA/38AAAAAAAAJAAAABAAAAL8AAAAfAAAAVAAAAAAAAAAAAAAAAAAAAAAAAAAAAAAAAAAAAAAAAAAAAAAAAAAAAAAAAAAAAAAAAAAAAAAAAAAAAAAAAAAAAAAAAAAAAAAAAAAAAAAAAAAAAAAAAAAAACEAAAAYAAAAFAAAAO0AAADiAAAAIA4AABUOAAAQAAAAJgAAAAgAAAD/////AAAAAA=="/>
              </a:ext>
            </a:extLst>
          </p:cNvGrpSpPr>
          <p:nvPr/>
        </p:nvGrpSpPr>
        <p:grpSpPr>
          <a:xfrm>
            <a:off x="150495" y="143510"/>
            <a:ext cx="2145665" cy="2145665"/>
            <a:chOff x="150495" y="143510"/>
            <a:chExt cx="2145665" cy="2145665"/>
          </a:xfrm>
        </p:grpSpPr>
        <p:pic>
          <p:nvPicPr>
            <p:cNvPr id="4" name="Изображение2"/>
            <p:cNvPicPr>
              <a:picLocks noChangeAspect="1"/>
              <a:extLst>
                <a:ext uri="smNativeData">
                  <pr:smNativeData xmlns:pr="smNativeData" xmlns="smNativeData" val="SMDATA_17_+ixfZRMAAAAlAAAAEQAAAC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AcAAAA4AAAAAAAAAAAAAAAAAAAA////AAAAAAAAAAAAAAAAAAAAAAAAAAAAAAAAAAAAAABkAAAAZAAAAAAAAAAjAAAABAAAAGQAAAAXAAAAFAAAAAAAAAAAAAAA/38AAP9/AAAAAAAACQAAAAQ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g9aAX///8BAAAAAAAAAAAAAAAAAAAAAAAAAAAAAAAAAAAAAAAAAAAAAAACf39/APTn7QPMzMwAwMD/AH9/fwAAAAAAAAAAAAAAAAD///8AAAAAACEAAAAYAAAAFAAAAO0AAADiAAAAIA4AABUOAAAAAAAAJgAAAAgAAAD//////////w=="/>
                </a:ext>
              </a:extLst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0495" y="143510"/>
              <a:ext cx="2145665" cy="2145665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3" name="Текстовое поле1"/>
            <p:cNvSpPr>
              <a:extLst>
                <a:ext uri="smNativeData">
  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vQUAAHYHAADUCAAAhgwAAAAAAAAmAAAACAAAAP//////////"/>
                </a:ext>
              </a:extLst>
            </p:cNvSpPr>
            <p:nvPr/>
          </p:nvSpPr>
          <p:spPr>
            <a:xfrm>
              <a:off x="932815" y="1212850"/>
              <a:ext cx="502285" cy="82296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91440" tIns="45720" rIns="91440" bIns="45720" numCol="1" spcCol="215900" anchor="t"/>
            <a:lstStyle/>
            <a:p>
              <a:pPr>
                <a:defRPr sz="4800" cap="none">
                  <a:solidFill>
                    <a:srgbClr val="FFFFFF"/>
                  </a:solidFill>
                </a:defRPr>
              </a:pPr>
              <a:r>
                <a:rPr cap="none">
                  <a:hlinkClick r:id="rId3" action="ppaction://hlinksldjump"/>
                </a:rPr>
                <a:t>1</a:t>
              </a:r>
              <a:endParaRPr cap="none">
                <a:hlinkClick r:id="rId3" action="ppaction://hlinksldjump"/>
              </a:endParaRPr>
            </a:p>
          </p:txBody>
        </p:sp>
      </p:grpSp>
      <p:grpSp>
        <p:nvGrpSpPr>
          <p:cNvPr id="5" name="Группа2"/>
          <p:cNvGrpSpPr>
            <a:extLst>
              <a:ext uri="smNativeData">
                <pr:smNativeData xmlns:pr="smNativeData" xmlns="smNativeData" val="SMDATA_6_+ixfZRMAAAAlAAAAAQAAAA8BAAAAkAAAAEgAAACQAAAASAAAAAAAAAAAAAAAAAAAABcAAAAUAAAAAAAAAAAAAAD/fwAA/38AAAAAAAAJAAAABAAAAOyBagUfAAAAVAAAAAAAAAAAAAAAAAAAAAAAAAAAAAAAAAAAAAAAAAAAAAAAAAAAAAAAAAAAAAAAAAAAAAAAAAAAAAAAAAAAAAAAAAAAAAAAAAAAAAAAAAAAAAAAAAAAACEAAAAYAAAAFAAAADcRAABSAQAAkx0AAK8NAAAQAAAAJgAAAAgAAAD/////AAAAAA=="/>
              </a:ext>
            </a:extLst>
          </p:cNvGrpSpPr>
          <p:nvPr/>
        </p:nvGrpSpPr>
        <p:grpSpPr>
          <a:xfrm>
            <a:off x="2798445" y="214630"/>
            <a:ext cx="2009140" cy="2009775"/>
            <a:chOff x="2798445" y="214630"/>
            <a:chExt cx="2009140" cy="2009775"/>
          </a:xfrm>
        </p:grpSpPr>
        <p:pic>
          <p:nvPicPr>
            <p:cNvPr id="7" name="Изображение3"/>
            <p:cNvPicPr>
              <a:picLocks noChangeAspect="1"/>
              <a:extLst>
                <a:ext uri="smNativeData">
                  <pr:smNativeData xmlns:pr="smNativeData" xmlns="smNativeData" val="SMDATA_17_+ixfZRMAAAAlAAAAEQAAAC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AcAAAA4AAAAAAAAAAAAAAAAAAAA////AAAAAAAAAAAAAAAAAAAAAAAAAAAAAAAAAAAAAABkAAAAZAAAAAAAAAAjAAAABAAAAGQAAAAXAAAAFAAAAAAAAAAAAAAA/38AAP9/AAAAAAAACQAAAAQ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g9aAX///8BAAAAAAAAAAAAAAAAAAAAAAAAAAAAAAAAAAAAAAAAAAAAAAACf39/APTn7QPMzMwAwMD/AH9/fwAAAAAAAAAAAAAAAAD///8AAAAAACEAAAAYAAAAFAAAADcRAABSAQAAkx0AAK8NAAAAAAAAJgAAAAgAAAD//////////w=="/>
                </a:ext>
              </a:extLst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98445" y="214630"/>
              <a:ext cx="2009140" cy="2009775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6" name="Текстовое поле2"/>
            <p:cNvSpPr>
              <a:extLst>
                <a:ext uri="smNativeData">
  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BhYAAPIHAAAdGQAAAg0AAAAAAAAmAAAACAAAAP//////////"/>
                </a:ext>
              </a:extLst>
            </p:cNvSpPr>
            <p:nvPr/>
          </p:nvSpPr>
          <p:spPr>
            <a:xfrm>
              <a:off x="3580130" y="1291590"/>
              <a:ext cx="502285" cy="82296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91440" tIns="45720" rIns="91440" bIns="45720" numCol="1" spcCol="215900" anchor="t"/>
            <a:lstStyle/>
            <a:p>
              <a:pPr>
                <a:defRPr sz="4800" cap="none">
                  <a:solidFill>
                    <a:srgbClr val="FFFFFF"/>
                  </a:solidFill>
                </a:defRPr>
              </a:pPr>
              <a:r>
                <a:rPr cap="none">
                  <a:hlinkClick r:id="rId4" action="ppaction://hlinksldjump"/>
                </a:rPr>
                <a:t>2</a:t>
              </a:r>
              <a:endParaRPr cap="none">
                <a:hlinkClick r:id="rId4" action="ppaction://hlinksldjump"/>
              </a:endParaRPr>
            </a:p>
          </p:txBody>
        </p:sp>
      </p:grpSp>
      <p:grpSp>
        <p:nvGrpSpPr>
          <p:cNvPr id="8" name="Группа3"/>
          <p:cNvGrpSpPr>
            <a:extLst>
              <a:ext uri="smNativeData">
                <pr:smNativeData xmlns:pr="smNativeData" xmlns="smNativeData" val="SMDATA_6_+ixfZRMAAAAlAAAAAQAAAA8BAAAAkAAAAEgAAACQAAAASAAAAAAAAAAAAAAAAAAAABcAAAAUAAAAAAAAAAAAAAD/fwAA/38AAAAAAAAJAAAABAAAADwANwEfAAAAVAAAAAAAAAAAAAAAAAAAAAAAAAAAAAAAAAAAAAAAAAAAAAAAAAAAAAAAAAAAAAAAAAAAAAAAAAAAAAAAAAAAAAAAAAAAAAAAAAAAAAAAAAAAAAAAAAAAACEAAAAYAAAAFAAAAHoiAADEAQAArC8AAPcOAAAQAAAAJgAAAAgAAAD/////AAAAAA=="/>
              </a:ext>
            </a:extLst>
          </p:cNvGrpSpPr>
          <p:nvPr/>
        </p:nvGrpSpPr>
        <p:grpSpPr>
          <a:xfrm>
            <a:off x="5604510" y="287020"/>
            <a:ext cx="2145030" cy="2145665"/>
            <a:chOff x="5604510" y="287020"/>
            <a:chExt cx="2145030" cy="2145665"/>
          </a:xfrm>
        </p:grpSpPr>
        <p:pic>
          <p:nvPicPr>
            <p:cNvPr id="10" name="Изображение4"/>
            <p:cNvPicPr>
              <a:picLocks noChangeAspect="1"/>
              <a:extLst>
                <a:ext uri="smNativeData">
                  <pr:smNativeData xmlns:pr="smNativeData" xmlns="smNativeData" val="SMDATA_17_+ixfZRMAAAAlAAAAEQAAAC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AcAAAA4AAAAAAAAAAAAAAAAAAAA////AAAAAAAAAAAAAAAAAAAAAAAAAAAAAAAAAAAAAABkAAAAZAAAAAAAAAAjAAAABAAAAGQAAAAXAAAAFAAAAAAAAAAAAAAA/38AAP9/AAAAAAAACQAAAAQ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g9aAX///8BAAAAAAAAAAAAAAAAAAAAAAAAAAAAAAAAAAAAAAAAAAAAAAACf39/APTn7QPMzMwAwMD/AH9/fwAAAAAAAAAAAAAAAAD///8AAAAAACEAAAAYAAAAFAAAAHoiAADEAQAArC8AAPcOAAAAAAAAJgAAAAgAAAD//////////w=="/>
                </a:ext>
              </a:extLst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04510" y="287020"/>
              <a:ext cx="2145030" cy="2145665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9" name="Текстовое поле3"/>
            <p:cNvSpPr>
              <a:extLst>
                <a:ext uri="smNativeData">
  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uicAAC4IAADvKQAAPg0AAAAAAAAmAAAACAAAAP//////////"/>
                </a:ext>
              </a:extLst>
            </p:cNvSpPr>
            <p:nvPr/>
          </p:nvSpPr>
          <p:spPr>
            <a:xfrm>
              <a:off x="6457950" y="1329690"/>
              <a:ext cx="358775" cy="82296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91440" tIns="45720" rIns="91440" bIns="45720" numCol="1" spcCol="215900" anchor="t"/>
            <a:lstStyle/>
            <a:p>
              <a:pPr>
                <a:defRPr sz="4800" cap="none">
                  <a:solidFill>
                    <a:srgbClr val="FFFFFF"/>
                  </a:solidFill>
                </a:defRPr>
              </a:pPr>
              <a:r>
                <a:rPr cap="none">
                  <a:hlinkClick r:id="rId5" action="ppaction://hlinksldjump"/>
                </a:rPr>
                <a:t>3</a:t>
              </a:r>
              <a:endParaRPr cap="none">
                <a:hlinkClick r:id="rId5" action="ppaction://hlinksldjump"/>
              </a:endParaRPr>
            </a:p>
          </p:txBody>
        </p:sp>
      </p:grpSp>
      <p:grpSp>
        <p:nvGrpSpPr>
          <p:cNvPr id="11" name="Группа6"/>
          <p:cNvGrpSpPr>
            <a:extLst>
              <a:ext uri="smNativeData">
                <pr:smNativeData xmlns:pr="smNativeData" xmlns="smNativeData" val="SMDATA_6_+ixfZRMAAAAlAAAAAQAAAA8BAAAAkAAAAEgAAACQAAAASAAAAAAAAAAAAAAAAAAAABcAAAAUAAAAAAAAAAAAAAD/fwAA/38AAAAAAAAJAAAABAAAAOf///8fAAAAVAAAAAAAAAAAAAAAAAAAAAAAAAAAAAAAAAAAAAAAAAAAAAAAAAAAAAAAAAAAAAAAAAAAAAAAAAAAAAAAAAAAAAAAAAAAAAAAAAAAAAAAAAAAAAAAAAAAACEAAAAYAAAAFAAAALYJAACRDgAAoRUAAHwaAAAQAAAAJgAAAAgAAAD/////AAAAAA=="/>
              </a:ext>
            </a:extLst>
          </p:cNvGrpSpPr>
          <p:nvPr/>
        </p:nvGrpSpPr>
        <p:grpSpPr>
          <a:xfrm>
            <a:off x="1578610" y="2367915"/>
            <a:ext cx="1937385" cy="1937385"/>
            <a:chOff x="1578610" y="2367915"/>
            <a:chExt cx="1937385" cy="1937385"/>
          </a:xfrm>
        </p:grpSpPr>
        <p:pic>
          <p:nvPicPr>
            <p:cNvPr id="13" name="Изображение9"/>
            <p:cNvPicPr>
              <a:picLocks noChangeAspect="1"/>
              <a:extLst>
                <a:ext uri="smNativeData">
                  <pr:smNativeData xmlns:pr="smNativeData" xmlns="smNativeData" val="SMDATA_17_+ixfZRMAAAAlAAAAEQAAAC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AcAAAA4AAAAAAAAAAAAAAAAAAAA////AAAAAAAAAAAAAAAAAAAAAAAAAAAAAAAAAAAAAABkAAAAZAAAAAAAAAAjAAAABAAAAGQAAAAXAAAAFAAAAAAAAAAAAAAA/38AAP9/AAAAAAAACQAAAAQ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g9aAX///8BAAAAAAAAAAAAAAAAAAAAAAAAAAAAAAAAAAAAAAAAAAAAAAACf39/APTn7QPMzMwAwMD/AH9/fwAAAAAAAAAAAAAAAAD///8AAAAAACEAAAAYAAAAFAAAALYJAACRDgAAoRUAAHwaAAAAAAAAJgAAAAgAAAD//////////w=="/>
                </a:ext>
              </a:extLst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78610" y="2367915"/>
              <a:ext cx="1937385" cy="1937385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12" name="Текстовое поле5"/>
            <p:cNvSpPr>
              <a:extLst>
                <a:ext uri="smNativeData">
  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kQ4AAE4UAADGEAAAXhkAAAAAAAAmAAAACAAAAP//////////"/>
                </a:ext>
              </a:extLst>
            </p:cNvSpPr>
            <p:nvPr/>
          </p:nvSpPr>
          <p:spPr>
            <a:xfrm>
              <a:off x="2367915" y="3300730"/>
              <a:ext cx="358775" cy="82296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91440" tIns="45720" rIns="91440" bIns="45720" numCol="1" spcCol="215900" anchor="t"/>
            <a:lstStyle/>
            <a:p>
              <a:pPr>
                <a:defRPr sz="4800" cap="none">
                  <a:solidFill>
                    <a:srgbClr val="FFFFFF"/>
                  </a:solidFill>
                </a:defRPr>
              </a:pPr>
              <a:r>
                <a:rPr cap="none">
                  <a:hlinkClick r:id="rId6" action="ppaction://hlinksldjump"/>
                </a:rPr>
                <a:t>5</a:t>
              </a:r>
              <a:endParaRPr cap="none">
                <a:hlinkClick r:id="rId6" action="ppaction://hlinksldjump"/>
              </a:endParaRPr>
            </a:p>
          </p:txBody>
        </p:sp>
      </p:grpSp>
      <p:grpSp>
        <p:nvGrpSpPr>
          <p:cNvPr id="14" name="Группа4"/>
          <p:cNvGrpSpPr>
            <a:extLst>
              <a:ext uri="smNativeData">
                <pr:smNativeData xmlns:pr="smNativeData" xmlns="smNativeData" val="SMDATA_6_+ixfZRMAAAAlAAAAAQAAAA8BAAAAkAAAAEgAAACQAAAASAAAAAAAAAAAAAAAAAAAABcAAAAUAAAAAAAAAAAAAAD/fwAA/38AAAAAAAAJAAAABAAAAAogBwAfAAAAVAAAAAAAAAAAAAAAAAAAAAAAAAAAAAAAAAAAAAAAAAAAAAAAAAAAAAAAAAAAAAAAAAAAAAAAAAAAAAAAAAAAAAAAAAAAAAAAAAAAAAAAAAAAAAAAAAAAACEAAAAYAAAAFAAAAIc0AADEAQAA40AAACAOAAAQAAAAJgAAAAgAAAD/////AAAAAA=="/>
              </a:ext>
            </a:extLst>
          </p:cNvGrpSpPr>
          <p:nvPr/>
        </p:nvGrpSpPr>
        <p:grpSpPr>
          <a:xfrm>
            <a:off x="8538845" y="287020"/>
            <a:ext cx="2009140" cy="2009140"/>
            <a:chOff x="8538845" y="287020"/>
            <a:chExt cx="2009140" cy="2009140"/>
          </a:xfrm>
        </p:grpSpPr>
        <p:pic>
          <p:nvPicPr>
            <p:cNvPr id="16" name="Изображение5"/>
            <p:cNvPicPr>
              <a:picLocks noChangeAspect="1"/>
              <a:extLst>
                <a:ext uri="smNativeData">
                  <pr:smNativeData xmlns:pr="smNativeData" xmlns="smNativeData" val="SMDATA_17_+ixfZRMAAAAlAAAAEQAAAC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AcAAAA4AAAAAAAAAAAAAAAAAAAA////AAAAAAAAAAAAAAAAAAAAAAAAAAAAAAAAAAAAAABkAAAAZAAAAAAAAAAjAAAABAAAAGQAAAAXAAAAFAAAAAAAAAAAAAAA/38AAP9/AAAAAAAACQAAAAQ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g9aAX///8BAAAAAAAAAAAAAAAAAAAAAAAAAAAAAAAAAAAAAAAAAAAAAAACf39/APTn7QPMzMwAwMD/AH9/fwAAAAAAAAAAAAAAAAD///8AAAAAACEAAAAYAAAAFAAAAIc0AADEAQAA40AAACAOAAAAAAAAJgAAAAgAAAD//////////w=="/>
                </a:ext>
              </a:extLst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38845" y="287020"/>
              <a:ext cx="2009140" cy="2009140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15" name="Текстовое поле4"/>
            <p:cNvSpPr>
              <a:extLst>
                <a:ext uri="smNativeData">
  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YjkAAL0HAAAIPAAAzQwAAAAAAAAmAAAACAAAAP//////////"/>
                </a:ext>
              </a:extLst>
            </p:cNvSpPr>
            <p:nvPr/>
          </p:nvSpPr>
          <p:spPr>
            <a:xfrm>
              <a:off x="9328150" y="1257935"/>
              <a:ext cx="430530" cy="82296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91440" tIns="45720" rIns="91440" bIns="45720" numCol="1" spcCol="215900" anchor="t"/>
            <a:lstStyle/>
            <a:p>
              <a:pPr>
                <a:defRPr sz="4800" cap="none">
                  <a:solidFill>
                    <a:srgbClr val="FFFFFF"/>
                  </a:solidFill>
                </a:defRPr>
              </a:pPr>
              <a:r>
                <a:rPr cap="none">
                  <a:hlinkClick r:id="rId7" action="ppaction://hlinksldjump"/>
                </a:rPr>
                <a:t>4</a:t>
              </a:r>
              <a:endParaRPr cap="none">
                <a:hlinkClick r:id="rId7" action="ppaction://hlinksldjump"/>
              </a:endParaRPr>
            </a:p>
          </p:txBody>
        </p:sp>
      </p:grpSp>
      <p:grpSp>
        <p:nvGrpSpPr>
          <p:cNvPr id="17" name="Группа5"/>
          <p:cNvGrpSpPr>
            <a:extLst>
              <a:ext uri="smNativeData">
                <pr:smNativeData xmlns:pr="smNativeData" xmlns="smNativeData" val="SMDATA_6_+ixfZRMAAAAlAAAAAQAAAA8BAAAAkAAAAEgAAACQAAAASAAAAAAAAAAAAAAAAAAAABcAAAAUAAAAAAAAAAAAAAD/fwAA/38AAAAAAAAJAAAABAAAAAAAAAAfAAAAVAAAAAAAAAAAAAAAAAAAAAAAAAAAAAAAAAAAAAAAAAAAAAAAAAAAAAAAAAAAAAAAAAAAAAAAAAAAAAAAAAAAAAAAAAAAAAAAAAAAAAAAAAAAAAAAAAAAACEAAAAYAAAAFAAAAO0aAACRDgAAWyYAAP8ZAAAQAAAAJgAAAAgAAAD/////AAAAAA=="/>
              </a:ext>
            </a:extLst>
          </p:cNvGrpSpPr>
          <p:nvPr/>
        </p:nvGrpSpPr>
        <p:grpSpPr>
          <a:xfrm>
            <a:off x="4377055" y="2367915"/>
            <a:ext cx="1858010" cy="1858010"/>
            <a:chOff x="4377055" y="2367915"/>
            <a:chExt cx="1858010" cy="1858010"/>
          </a:xfrm>
        </p:grpSpPr>
        <p:pic>
          <p:nvPicPr>
            <p:cNvPr id="19" name="Изображение8"/>
            <p:cNvPicPr>
              <a:picLocks noChangeAspect="1"/>
              <a:extLst>
                <a:ext uri="smNativeData">
                  <pr:smNativeData xmlns:pr="smNativeData" xmlns="smNativeData" val="SMDATA_17_+ixfZRMAAAAlAAAAEQAAAC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AcAAAA4AAAAAAAAAAAAAAAAAAAA////AAAAAAAAAAAAAAAAAAAAAAAAAAAAAAAAAAAAAABkAAAAZAAAAAAAAAAjAAAABAAAAGQAAAAXAAAAFAAAAAAAAAAAAAAA/38AAP9/AAAAAAAACQAAAAQ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g9aAX///8BAAAAAAAAAAAAAAAAAAAAAAAAAAAAAAAAAAAAAAAAAAAAAAACf39/APTn7QPMzMwAwMD/AH9/fwAAAAAAAAAAAAAAAAD///8AAAAAACEAAAAYAAAAFAAAAO0aAACRDgAAWyYAAP8ZAAAAAAAAJgAAAAgAAAD//////////w=="/>
                </a:ext>
              </a:extLst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77055" y="2367915"/>
              <a:ext cx="1858010" cy="1858010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18" name="Текстовое поле6"/>
            <p:cNvSpPr>
              <a:extLst>
                <a:ext uri="smNativeData">
  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Vx8AABkUAAD9IQAAKRkAAAAAAAAmAAAACAAAAP//////////"/>
                </a:ext>
              </a:extLst>
            </p:cNvSpPr>
            <p:nvPr/>
          </p:nvSpPr>
          <p:spPr>
            <a:xfrm>
              <a:off x="5094605" y="3267075"/>
              <a:ext cx="430530" cy="82296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91440" tIns="45720" rIns="91440" bIns="45720" numCol="1" spcCol="215900" anchor="t"/>
            <a:lstStyle/>
            <a:p>
              <a:pPr>
                <a:defRPr sz="4800" cap="none">
                  <a:solidFill>
                    <a:srgbClr val="FFFFFF"/>
                  </a:solidFill>
                </a:defRPr>
              </a:pPr>
              <a:r>
                <a:rPr cap="none">
                  <a:hlinkClick r:id="rId8" action="ppaction://hlinksldjump"/>
                </a:rPr>
                <a:t>6</a:t>
              </a:r>
              <a:endParaRPr cap="none">
                <a:hlinkClick r:id="rId8" action="ppaction://hlinksldjump"/>
              </a:endParaRPr>
            </a:p>
          </p:txBody>
        </p:sp>
      </p:grpSp>
      <p:grpSp>
        <p:nvGrpSpPr>
          <p:cNvPr id="20" name="Группа7"/>
          <p:cNvGrpSpPr>
            <a:extLst>
              <a:ext uri="smNativeData">
                <pr:smNativeData xmlns:pr="smNativeData" xmlns="smNativeData" val="SMDATA_6_+ixfZRMAAAAlAAAAAQAAAA8BAAAAkAAAAEgAAACQAAAASAAAAAAAAAAAAAAAAAAAABcAAAAUAAAAAAAAAAAAAAD/fwAA/38AAAAAAAAJAAAABAAAAPz///8fAAAAVAAAAAAAAAAAAAAAAAAAAAAAAAAAAAAAAAAAAAAAAAAAAAAAAAAAAAAAAAAAAAAAAAAAAAAAAAAAAAAAAAAAAAAAAAAAAAAAAAAAAAAAAAAAAAAAAAAAACEAAAAYAAAAFAAAACQsAACvDQAAdDgAAP8ZAAAQAAAAJgAAAAgAAAD/////AAAAAA=="/>
              </a:ext>
            </a:extLst>
          </p:cNvGrpSpPr>
          <p:nvPr/>
        </p:nvGrpSpPr>
        <p:grpSpPr>
          <a:xfrm>
            <a:off x="7175500" y="2224405"/>
            <a:ext cx="2001520" cy="2001520"/>
            <a:chOff x="7175500" y="2224405"/>
            <a:chExt cx="2001520" cy="2001520"/>
          </a:xfrm>
        </p:grpSpPr>
        <p:pic>
          <p:nvPicPr>
            <p:cNvPr id="22" name="Изображение7"/>
            <p:cNvPicPr>
              <a:picLocks noChangeAspect="1"/>
              <a:extLst>
                <a:ext uri="smNativeData">
                  <pr:smNativeData xmlns:pr="smNativeData" xmlns="smNativeData" val="SMDATA_17_+ixfZRMAAAAlAAAAEQAAAC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AcAAAA4AAAAAAAAAAAAAAAAAAAA////AAAAAAAAAAAAAAAAAAAAAAAAAAAAAAAAAAAAAABkAAAAZAAAAAAAAAAjAAAABAAAAGQAAAAXAAAAFAAAAAAAAAAAAAAA/38AAP9/AAAAAAAACQAAAAQ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g9aAX///8BAAAAAAAAAAAAAAAAAAAAAAAAAAAAAAAAAAAAAAAAAAAAAAACf39/APTn7QPMzMwAwMD/AH9/fwAAAAAAAAAAAAAAAAD///8AAAAAACEAAAAYAAAAFAAAACQsAACvDQAAdDgAAP8ZAAAAAAAAJgAAAAgAAAD//////////w=="/>
                </a:ext>
              </a:extLst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75500" y="2224405"/>
              <a:ext cx="2001520" cy="2001520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21" name="Текстовое поле7"/>
            <p:cNvSpPr>
              <a:extLst>
                <a:ext uri="smNativeData">
  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jjAAAGwTAAAWNAAAfBgAAAAAAAAmAAAACAAAAP//////////"/>
                </a:ext>
              </a:extLst>
            </p:cNvSpPr>
            <p:nvPr/>
          </p:nvSpPr>
          <p:spPr>
            <a:xfrm>
              <a:off x="7893050" y="3157220"/>
              <a:ext cx="574040" cy="82296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91440" tIns="45720" rIns="91440" bIns="45720" numCol="1" spcCol="215900" anchor="t"/>
            <a:lstStyle/>
            <a:p>
              <a:pPr>
                <a:defRPr sz="4800" cap="none">
                  <a:solidFill>
                    <a:srgbClr val="FFFFFF"/>
                  </a:solidFill>
                </a:defRPr>
              </a:pPr>
              <a:r>
                <a:rPr cap="none">
                  <a:hlinkClick r:id="rId9" action="ppaction://hlinksldjump"/>
                </a:rPr>
                <a:t>7</a:t>
              </a:r>
              <a:endParaRPr cap="none">
                <a:hlinkClick r:id="rId9" action="ppaction://hlinksldjump"/>
              </a:endParaRPr>
            </a:p>
          </p:txBody>
        </p:sp>
      </p:grpSp>
      <p:grpSp>
        <p:nvGrpSpPr>
          <p:cNvPr id="23" name="Группа8"/>
          <p:cNvGrpSpPr>
            <a:extLst>
              <a:ext uri="smNativeData">
                <pr:smNativeData xmlns:pr="smNativeData" xmlns="smNativeData" val="SMDATA_6_+ixfZRMAAAAlAAAAAQAAAA8BAAAAkAAAAEgAAACQAAAASAAAAAAAAAAAAAAAAAAAABcAAAAUAAAAAAAAAAAAAAD/fwAA/38AAAAAAAAJAAAABAAAAPz///8fAAAAVAAAAAAAAAAAAAAAAAAAAAAAAAAAAAAAAAAAAAAAAAAAAAAAAAAAAAAAAAAAAAAAAAAAAAAAAAAAAAAAAAAAAAAAAAAAAAAAAAAAAAAAAAAAAAAAAAAAACEAAAAYAAAAFAAAACY7AAAgDgAAEUcAAAsaAAAQAAAAJgAAAAgAAAD/////AAAAAA=="/>
              </a:ext>
            </a:extLst>
          </p:cNvGrpSpPr>
          <p:nvPr/>
        </p:nvGrpSpPr>
        <p:grpSpPr>
          <a:xfrm>
            <a:off x="9615170" y="2296160"/>
            <a:ext cx="1937385" cy="1937385"/>
            <a:chOff x="9615170" y="2296160"/>
            <a:chExt cx="1937385" cy="1937385"/>
          </a:xfrm>
        </p:grpSpPr>
        <p:pic>
          <p:nvPicPr>
            <p:cNvPr id="25" name="Изображение6"/>
            <p:cNvPicPr>
              <a:picLocks noChangeAspect="1"/>
              <a:extLst>
                <a:ext uri="smNativeData">
                  <pr:smNativeData xmlns:pr="smNativeData" xmlns="smNativeData" val="SMDATA_17_+ixfZRMAAAAlAAAAEQAAAC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AcAAAA4AAAAAAAAAAAAAAAAAAAA////AAAAAAAAAAAAAAAAAAAAAAAAAAAAAAAAAAAAAABkAAAAZAAAAAAAAAAjAAAABAAAAGQAAAAXAAAAFAAAAAAAAAAAAAAA/38AAP9/AAAAAAAACQAAAAQ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g9aAX///8BAAAAAAAAAAAAAAAAAAAAAAAAAAAAAAAAAAAAAAAAAAAAAAACf39/APTn7QPMzMwAwMD/AH9/fwAAAAAAAAAAAAAAAAD///8AAAAAACEAAAAYAAAAFAAAACY7AAAgDgAAEUcAAAsaAAAAAAAAJgAAAAgAAAD//////////w=="/>
                </a:ext>
              </a:extLst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615170" y="2296160"/>
              <a:ext cx="1937385" cy="1937385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24" name="Текстовое поле8"/>
            <p:cNvSpPr>
              <a:extLst>
                <a:ext uri="smNativeData">
  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AUAAAN0TAAA2QgAA7RgAAAAAAAAmAAAACAAAAP//////////"/>
                </a:ext>
              </a:extLst>
            </p:cNvSpPr>
            <p:nvPr/>
          </p:nvSpPr>
          <p:spPr>
            <a:xfrm>
              <a:off x="10404475" y="3228975"/>
              <a:ext cx="358775" cy="82296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91440" tIns="45720" rIns="91440" bIns="45720" numCol="1" spcCol="215900" anchor="t"/>
            <a:lstStyle/>
            <a:p>
              <a:pPr>
                <a:defRPr sz="4800" cap="none">
                  <a:solidFill>
                    <a:srgbClr val="FFFFFF"/>
                  </a:solidFill>
                </a:defRPr>
              </a:pPr>
              <a:r>
                <a:rPr cap="none">
                  <a:hlinkClick r:id="rId10" action="ppaction://hlinksldjump"/>
                </a:rPr>
                <a:t>8</a:t>
              </a:r>
              <a:endParaRPr cap="none">
                <a:hlinkClick r:id="rId10" action="ppaction://hlinksldjump"/>
              </a:endParaRPr>
            </a:p>
          </p:txBody>
        </p:sp>
      </p:grpSp>
      <p:grpSp>
        <p:nvGrpSpPr>
          <p:cNvPr id="26" name="Группа9"/>
          <p:cNvGrpSpPr>
            <a:extLst>
              <a:ext uri="smNativeData">
                <pr:smNativeData xmlns:pr="smNativeData" xmlns="smNativeData" val="SMDATA_6_+ixfZRMAAAAlAAAAAQAAAA8BAAAAkAAAAEgAAACQAAAASAAAAAAAAAAAAAAAAAAAABcAAAAUAAAAAAAAAAAAAAD/fwAA/38AAAAAAAAJAAAABAAAAAAAAAAfAAAAVAAAAAAAAAAAAAAAAAAAAAAAAAAAAAAAAAAAAAAAAAAAAAAAAAAAAAAAAAAAAAAAAAAAAAAAAAAAAAAAAAAAAAAAAAAAAAAAAAAAAAAAAAAAAAAAAAAAACEAAAAYAAAAFAAAAMQBAADtGgAArw0AANgmAAAQAAAAJgAAAAgAAAD/////AAAAAA=="/>
              </a:ext>
            </a:extLst>
          </p:cNvGrpSpPr>
          <p:nvPr/>
        </p:nvGrpSpPr>
        <p:grpSpPr>
          <a:xfrm>
            <a:off x="287020" y="4377055"/>
            <a:ext cx="1937385" cy="1937385"/>
            <a:chOff x="287020" y="4377055"/>
            <a:chExt cx="1937385" cy="1937385"/>
          </a:xfrm>
        </p:grpSpPr>
        <p:pic>
          <p:nvPicPr>
            <p:cNvPr id="28" name="Изображение1"/>
            <p:cNvPicPr>
              <a:picLocks noChangeAspect="1"/>
              <a:extLst>
                <a:ext uri="smNativeData">
                  <pr:smNativeData xmlns:pr="smNativeData" xmlns="smNativeData" val="SMDATA_17_+ixfZRMAAAAlAAAAEQAAAC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AcAAAA4AAAAAAAAAAAAAAAAAAAA////AAAAAAAAAAAAAAAAAAAAAAAAAAAAAAAAAAAAAABkAAAAZAAAAAAAAAAjAAAABAAAAGQAAAAXAAAAFAAAAAAAAAAAAAAA/38AAP9/AAAAAAAACQAAAAQ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g9aAX///8BAAAAAAAAAAAAAAAAAAAAAAAAAAAAAAAAAAAAAAAAAAAAAAACf39/APTn7QPMzMwAwMD/AH9/fwAAAAAAAAAAAAAAAAD///8AAAAAACEAAAAYAAAAFAAAAMQBAADtGgAArw0AANgmAAAAAAAAJgAAAAgAAAD//////////w=="/>
                </a:ext>
              </a:extLst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7020" y="4377055"/>
              <a:ext cx="1937385" cy="1937385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27" name="Текстовое поле9"/>
            <p:cNvSpPr>
              <a:extLst>
                <a:ext uri="smNativeData">
  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LgYAADkgAABjCAAASSUAAAAAAAAmAAAACAAAAP//////////"/>
                </a:ext>
              </a:extLst>
            </p:cNvSpPr>
            <p:nvPr/>
          </p:nvSpPr>
          <p:spPr>
            <a:xfrm>
              <a:off x="1004570" y="5238115"/>
              <a:ext cx="358775" cy="82296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91440" tIns="45720" rIns="91440" bIns="45720" numCol="1" spcCol="215900" anchor="t"/>
            <a:lstStyle/>
            <a:p>
              <a:pPr>
                <a:defRPr sz="4800" cap="none">
                  <a:solidFill>
                    <a:srgbClr val="FFFFFF"/>
                  </a:solidFill>
                </a:defRPr>
              </a:pPr>
              <a:r>
                <a:rPr cap="none">
                  <a:hlinkClick r:id="rId11" action="ppaction://hlinksldjump"/>
                </a:rPr>
                <a:t>9</a:t>
              </a:r>
              <a:endParaRPr cap="none">
                <a:hlinkClick r:id="rId11" action="ppaction://hlinksldjump"/>
              </a:endParaRPr>
            </a:p>
          </p:txBody>
        </p:sp>
      </p:grpSp>
      <p:grpSp>
        <p:nvGrpSpPr>
          <p:cNvPr id="29" name="Группа10"/>
          <p:cNvGrpSpPr>
            <a:extLst>
              <a:ext uri="smNativeData">
                <pr:smNativeData xmlns:pr="smNativeData" xmlns="smNativeData" val="SMDATA_6_+ixfZRMAAAAlAAAAAQAAAA8BAAAAkAAAAEgAAACQAAAASAAAAAAAAAAAAAAAAAAAABcAAAAUAAAAAAAAAAAAAAD/fwAA/38AAAAAAAAJAAAABAAAAEEAQQAfAAAAVAAAAAAAAAAAAAAAAAAAAAAAAAAAAAAAAAAAAAAAAAAAAAAAAAAAAAAAAAAAAAAAAAAAAAAAAAAAAAAAAAAAAAAAAAAAAAAAAAAAAAAAAAAAAAAAAAAAACEAAAAYAAAAFAAAAKgRAADtGgAAkx0AANgmAAAQAAAAJgAAAAgAAAD/////AAAAAA=="/>
              </a:ext>
            </a:extLst>
          </p:cNvGrpSpPr>
          <p:nvPr/>
        </p:nvGrpSpPr>
        <p:grpSpPr>
          <a:xfrm>
            <a:off x="2870200" y="4377055"/>
            <a:ext cx="1937385" cy="1937385"/>
            <a:chOff x="2870200" y="4377055"/>
            <a:chExt cx="1937385" cy="1937385"/>
          </a:xfrm>
        </p:grpSpPr>
        <p:pic>
          <p:nvPicPr>
            <p:cNvPr id="31" name="Изображение10"/>
            <p:cNvPicPr>
              <a:picLocks noChangeAspect="1"/>
              <a:extLst>
                <a:ext uri="smNativeData">
                  <pr:smNativeData xmlns:pr="smNativeData" xmlns="smNativeData" val="SMDATA_17_+ixfZRMAAAAlAAAAEQAAAC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AcAAAA4AAAAAAAAAAAAAAAAAAAA////AAAAAAAAAAAAAAAAAAAAAAAAAAAAAAAAAAAAAABkAAAAZAAAAAAAAAAjAAAABAAAAGQAAAAXAAAAFAAAAAAAAAAAAAAA/38AAP9/AAAAAAAACQAAAAQ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g9aAX///8BAAAAAAAAAAAAAAAAAAAAAAAAAAAAAAAAAAAAAAAAAAAAAAACf39/APTn7QPMzMwAwMD/AH9/fwAAAAAAAAAAAAAAAAD///8AAAAAACEAAAAYAAAAFAAAAKgRAADtGgAAkx0AANgmAAAAAAAAJgAAAAgAAAD//////////w=="/>
                </a:ext>
              </a:extLst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70200" y="4377055"/>
              <a:ext cx="1937385" cy="1937385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30" name="Текстовое поле10"/>
            <p:cNvSpPr>
              <a:extLst>
                <a:ext uri="smNativeData">
  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MEQsnQ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oRUAABshAAB8GgAACyUAAAAAAAAmAAAACAAAAP//////////"/>
                </a:ext>
              </a:extLst>
            </p:cNvSpPr>
            <p:nvPr/>
          </p:nvSpPr>
          <p:spPr>
            <a:xfrm>
              <a:off x="3515995" y="5381625"/>
              <a:ext cx="789305" cy="64008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91440" tIns="45720" rIns="91440" bIns="45720" numCol="1" spcCol="215900" anchor="t"/>
            <a:lstStyle/>
            <a:p>
              <a:pPr>
                <a:defRPr sz="4800" cap="none">
                  <a:solidFill>
                    <a:srgbClr val="FFFFFF"/>
                  </a:solidFill>
                </a:defRPr>
              </a:pPr>
              <a:r>
                <a:rPr sz="3600" cap="none">
                  <a:hlinkClick r:id="rId12" action="ppaction://hlinksldjump"/>
                </a:rPr>
                <a:t>10</a:t>
              </a:r>
              <a:endParaRPr sz="3600" cap="none"/>
            </a:p>
          </p:txBody>
        </p:sp>
      </p:grpSp>
      <p:grpSp>
        <p:nvGrpSpPr>
          <p:cNvPr id="32" name="Группа11"/>
          <p:cNvGrpSpPr>
            <a:extLst>
              <a:ext uri="smNativeData">
                <pr:smNativeData xmlns:pr="smNativeData" xmlns="smNativeData" val="SMDATA_6_+ixfZRMAAAAlAAAAAQAAAA8BAAAAkAAAAEgAAACQAAAASAAAAAAAAAAAAAAAAAAAABcAAAAUAAAAAAAAAAAAAAD/fwAA/38AAAAAAAAJAAAABAAAAAAAAAAfAAAAVAAAAAAAAAAAAAAAAAAAAAAAAAAAAAAAAAAAAAAAAAAAAAAAAAAAAAAAAAAAAAAAAAAAAAAAAAAAAAAAAAAAAAAAAAAAAAAAAAAAAAAAAAAAAAAAAAAAACEAAAAYAAAAFAAAAN8iAADtGgAAyi4AANgmAAAQAAAAJgAAAAgAAAD/////AAAAAA=="/>
              </a:ext>
            </a:extLst>
          </p:cNvGrpSpPr>
          <p:nvPr/>
        </p:nvGrpSpPr>
        <p:grpSpPr>
          <a:xfrm>
            <a:off x="5668645" y="4377055"/>
            <a:ext cx="1937385" cy="1937385"/>
            <a:chOff x="5668645" y="4377055"/>
            <a:chExt cx="1937385" cy="1937385"/>
          </a:xfrm>
        </p:grpSpPr>
        <p:pic>
          <p:nvPicPr>
            <p:cNvPr id="34" name="Изображение11"/>
            <p:cNvPicPr>
              <a:picLocks noChangeAspect="1"/>
              <a:extLst>
                <a:ext uri="smNativeData">
                  <pr:smNativeData xmlns:pr="smNativeData" xmlns="smNativeData" val="SMDATA_17_+ixfZRMAAAAlAAAAEQAAAC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AcAAAA4AAAAAAAAAAAAAAAAAAAA////AAAAAAAAAAAAAAAAAAAAAAAAAAAAAAAAAAAAAABkAAAAZAAAAAAAAAAjAAAABAAAAGQAAAAXAAAAFAAAAAAAAAAAAAAA/38AAP9/AAAAAAAACQAAAAQ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g9aAX///8BAAAAAAAAAAAAAAAAAAAAAAAAAAAAAAAAAAAAAAAAAAAAAAACf39/APTn7QPMzMwAwMD/AH9/fwAAAAAAAAAAAAAAAAD///8AAAAAACEAAAAYAAAAFAAAAN8iAADtGgAAyi4AANgmAAAAAAAAJgAAAAgAAAD//////////w=="/>
                </a:ext>
              </a:extLst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68645" y="4377055"/>
              <a:ext cx="1937385" cy="1937385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33" name="Текстовое поле11"/>
            <p:cNvSpPr>
              <a:extLst>
                <a:ext uri="smNativeData">
  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KgQa64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2CYAABshAABCKwAACyUAAAAAAAAmAAAACAAAAP//////////"/>
                </a:ext>
              </a:extLst>
            </p:cNvSpPr>
            <p:nvPr/>
          </p:nvSpPr>
          <p:spPr>
            <a:xfrm>
              <a:off x="6314440" y="5381625"/>
              <a:ext cx="717550" cy="64008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91440" tIns="45720" rIns="91440" bIns="45720" numCol="1" spcCol="215900" anchor="t"/>
            <a:lstStyle/>
            <a:p>
              <a:pPr>
                <a:defRPr sz="4800" cap="none">
                  <a:solidFill>
                    <a:srgbClr val="FFFFFF"/>
                  </a:solidFill>
                </a:defRPr>
              </a:pPr>
              <a:r>
                <a:rPr sz="3600" cap="none">
                  <a:hlinkClick r:id="rId13" action="ppaction://hlinksldjump"/>
                </a:rPr>
                <a:t>11</a:t>
              </a:r>
              <a:endParaRPr sz="3600" cap="none"/>
            </a:p>
          </p:txBody>
        </p:sp>
      </p:grpSp>
      <p:grpSp>
        <p:nvGrpSpPr>
          <p:cNvPr id="35" name="Группа12"/>
          <p:cNvGrpSpPr>
            <a:extLst>
              <a:ext uri="smNativeData">
                <pr:smNativeData xmlns:pr="smNativeData" xmlns="smNativeData" val="SMDATA_6_+ixfZRMAAAAlAAAAAQAAAA8BAAAAkAAAAEgAAACQAAAASAAAAAAAAAAAAAAAAAAAABcAAAAUAAAAAAAAAAAAAAD/fwAA/38AAAAAAAAJAAAABAAAAEEAQQAfAAAAVAAAAAAAAAAAAAAAAAAAAAAAAAAAAAAAAAAAAAAAAAAAAAAAAAAAAAAAAAAAAAAAAAAAAAAAAAAAAAAAAAAAAAAAAAAAAAAAAAAAAAAAAAAAAAAAAAAAACEAAAAYAAAAFAAAADQzAADtGgAAHz8AANgmAAAQAAAAJgAAAAgAAAD/////AAAAAA=="/>
              </a:ext>
            </a:extLst>
          </p:cNvGrpSpPr>
          <p:nvPr/>
        </p:nvGrpSpPr>
        <p:grpSpPr>
          <a:xfrm>
            <a:off x="8323580" y="4377055"/>
            <a:ext cx="1937385" cy="1937385"/>
            <a:chOff x="8323580" y="4377055"/>
            <a:chExt cx="1937385" cy="1937385"/>
          </a:xfrm>
        </p:grpSpPr>
        <p:pic>
          <p:nvPicPr>
            <p:cNvPr id="37" name="Изображение12"/>
            <p:cNvPicPr>
              <a:picLocks noChangeAspect="1"/>
              <a:extLst>
                <a:ext uri="smNativeData">
                  <pr:smNativeData xmlns:pr="smNativeData" xmlns="smNativeData" val="SMDATA_17_+ixfZRMAAAAlAAAAEQAAAC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AcAAAA4AAAAAAAAAAAAAAAAAAAA////AAAAAAAAAAAAAAAAAAAAAAAAAAAAAAAAAAAAAABkAAAAZAAAAAAAAAAjAAAABAAAAGQAAAAXAAAAFAAAAAAAAAAAAAAA/38AAP9/AAAAAAAACQAAAAQ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g9aAX///8BAAAAAAAAAAAAAAAAAAAAAAAAAAAAAAAAAAAAAAAAAAAAAAACf39/APTn7QPMzMwAwMD/AH9/fwAAAAAAAAAAAAAAAAD///8AAAAAACEAAAAYAAAAFAAAADQzAADtGgAAHz8AANgmAAAAAAAAJgAAAAgAAAD//////////w=="/>
                </a:ext>
              </a:extLst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23580" y="4377055"/>
              <a:ext cx="1937385" cy="1937385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36" name="Текстовое поле12"/>
            <p:cNvSpPr>
              <a:extLst>
                <a:ext uri="smNativeData">
  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DBR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LTcAABshAACXOwAACyUAAAAAAAAmAAAACAAAAP//////////"/>
                </a:ext>
              </a:extLst>
            </p:cNvSpPr>
            <p:nvPr/>
          </p:nvSpPr>
          <p:spPr>
            <a:xfrm>
              <a:off x="8969375" y="5381625"/>
              <a:ext cx="717550" cy="64008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91440" tIns="45720" rIns="91440" bIns="45720" numCol="1" spcCol="215900" anchor="t"/>
            <a:lstStyle/>
            <a:p>
              <a:pPr>
                <a:defRPr sz="4800" cap="none">
                  <a:solidFill>
                    <a:srgbClr val="FFFFFF"/>
                  </a:solidFill>
                </a:defRPr>
              </a:pPr>
              <a:r>
                <a:rPr sz="3600" cap="none">
                  <a:hlinkClick r:id="rId14" action="ppaction://hlinksldjump"/>
                </a:rPr>
                <a:t>12</a:t>
              </a:r>
              <a:endParaRPr sz="3600" cap="none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1"/>
          <p:cNvSpPr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GRiMuY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3QQAAMoAAAA4QgAAMicAABAAAAAmAAAACAAAAP//////////"/>
              </a:ext>
            </a:extLst>
          </p:cNvSpPr>
          <p:nvPr/>
        </p:nvSpPr>
        <p:spPr>
          <a:xfrm>
            <a:off x="790575" y="128270"/>
            <a:ext cx="9973945" cy="62433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sz="4800" cap="none">
                <a:solidFill>
                  <a:srgbClr val="000000"/>
                </a:solidFill>
              </a:defRPr>
            </a:pPr>
            <a:r>
              <a:t>Задание 1:</a:t>
            </a:r>
          </a:p>
          <a:p>
            <a:pPr algn="ctr">
              <a:defRPr sz="4800" cap="none">
                <a:solidFill>
                  <a:srgbClr val="000000"/>
                </a:solidFill>
              </a:defRPr>
            </a:pPr>
          </a:p>
          <a:p>
            <a:pPr algn="ctr">
              <a:defRPr sz="4800" cap="none">
                <a:solidFill>
                  <a:srgbClr val="000000"/>
                </a:solidFill>
              </a:defRPr>
            </a:pPr>
            <a:r>
              <a:t>У гитары 7 струн. Сколько струн у пяти гитар?</a:t>
            </a:r>
          </a:p>
          <a:p>
            <a:pPr>
              <a:defRPr sz="4800" cap="none">
                <a:solidFill>
                  <a:schemeClr val="bg1"/>
                </a:solidFill>
              </a:defRPr>
            </a:pPr>
          </a:p>
          <a:p>
            <a:pPr>
              <a:defRPr sz="4800" cap="none">
                <a:solidFill>
                  <a:schemeClr val="bg1"/>
                </a:solidFill>
              </a:defRPr>
            </a:pPr>
          </a:p>
          <a:p>
            <a:pPr>
              <a:defRPr sz="4800" cap="none">
                <a:solidFill>
                  <a:srgbClr val="A44A73"/>
                </a:solidFill>
              </a:defRPr>
            </a:pPr>
          </a:p>
        </p:txBody>
      </p:sp>
      <p:sp>
        <p:nvSpPr>
          <p:cNvPr id="3" name="Прямоугольник 5"/>
          <p:cNvSpPr>
            <a:extLst>
              <a:ext uri="smNativeData">
                <pr:smNativeData xmlns:pr="smNativeData" xmlns="smNativeData" val="SMDATA_15_+ixfZ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KVDAQ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9OftA8zMzADAwP8Af39/AAAAAAAAAAAAAAAAAAAAAAAAAAAAIQAAABgAAAAUAAAAZkQAAIskAAD8SAAAJCgAABAgAAAmAAAACAAAAP//////////"/>
              </a:ext>
            </a:extLst>
          </p:cNvSpPr>
          <p:nvPr/>
        </p:nvSpPr>
        <p:spPr>
          <a:xfrm>
            <a:off x="11118850" y="5940425"/>
            <a:ext cx="745490" cy="5848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/>
            <a:r>
              <a:rPr lang="ru-ru" sz="3200" cap="none">
                <a:hlinkClick r:id="rId2" action="ppaction://hlinksldjump"/>
              </a:rPr>
              <a:t>⌂</a:t>
            </a:r>
            <a:endParaRPr lang="ru-ru" sz="3200" cap="none"/>
          </a:p>
        </p:txBody>
      </p:sp>
      <p:sp>
        <p:nvSpPr>
          <p:cNvPr id="4" name="Прямоугольник1"/>
          <p:cNvSpPr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SwUAAKogAACHNAAAcigAABAAAAAmAAAACAAAAP//////////"/>
              </a:ext>
            </a:extLst>
          </p:cNvSpPr>
          <p:nvPr/>
        </p:nvSpPr>
        <p:spPr>
          <a:xfrm>
            <a:off x="860425" y="5309870"/>
            <a:ext cx="7678420" cy="12649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cap="none">
                <a:solidFill>
                  <a:srgbClr val="000000"/>
                </a:solidFill>
              </a:defRPr>
            </a:pPr>
            <a:r>
              <a:rPr sz="4800" cap="none"/>
              <a:t>Ответ: 35 струн у пяти гитар.</a:t>
            </a:r>
            <a:endParaRPr sz="4800" cap="non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dur="indefinite" nodeType="mainSeq">
                <p:childTnLst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dvAuto="0"/>
      <p:bldP spid="4" grpId="0" advAuto="0"/>
    </p:bldLst>
    <p:extLst>
      <p:ext uri="smNativeData">
        <pr:smNativeData xmlns:pr="smNativeData" xmlns="smNativeData" val="+ixfZQIAAAAFAAAABAAAAAMAAAAgAAAAAAAAAAAAAAAAAAAAAAAAABIAAAD/////AQAAAAEAAAAAAAAAAAAAAAAAAAAAAAAA"/>
      </p:ext>
    </p:extLst>
  </p:timing>
</p:sld>
</file>

<file path=ppt/slides/slide5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1"/>
          <p:cNvSpPr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O5CfvQ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iAMAAEgBAABGSQAATAUAABAAAAAmAAAACAAAAP//////////"/>
              </a:ext>
            </a:extLst>
          </p:cNvSpPr>
          <p:nvPr/>
        </p:nvSpPr>
        <p:spPr>
          <a:xfrm>
            <a:off x="574040" y="208280"/>
            <a:ext cx="11337290" cy="6527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sz="4800" cap="none">
                <a:solidFill>
                  <a:srgbClr val="000000"/>
                </a:solidFill>
              </a:defRPr>
            </a:pPr>
            <a:r>
              <a:t>Задание 2: </a:t>
            </a:r>
          </a:p>
          <a:p>
            <a:pPr algn="ctr">
              <a:defRPr sz="4800" cap="none">
                <a:solidFill>
                  <a:srgbClr val="000000"/>
                </a:solidFill>
              </a:defRPr>
            </a:pPr>
            <a:r>
              <a:t>Бабушка нажарила к ужину 36 оладий. За столом собралась семья из шести человек. Оладьи разделили поровну между всеми членами семейства. Сколько оладий досталось каждому?</a:t>
            </a:r>
          </a:p>
        </p:txBody>
      </p:sp>
      <p:sp>
        <p:nvSpPr>
          <p:cNvPr id="3" name="Текстовое поле2"/>
          <p:cNvSpPr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L1+zco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rw0AAIEfAABGSQAASScAABAAAAAmAAAACAAAAP//////////"/>
              </a:ext>
            </a:extLst>
          </p:cNvSpPr>
          <p:nvPr/>
        </p:nvSpPr>
        <p:spPr>
          <a:xfrm>
            <a:off x="2224405" y="5121275"/>
            <a:ext cx="9686925" cy="12649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cap="none">
                <a:solidFill>
                  <a:srgbClr val="000000"/>
                </a:solidFill>
              </a:defRPr>
            </a:pPr>
            <a:r>
              <a:rPr sz="4800" cap="none"/>
              <a:t>Ответ: 6 оладий досталось каждому.</a:t>
            </a:r>
            <a:endParaRPr sz="4800" cap="none"/>
          </a:p>
        </p:txBody>
      </p:sp>
      <p:pic>
        <p:nvPicPr>
          <p:cNvPr id="4" name="Picture 2"/>
          <p:cNvPicPr>
            <a:picLocks noChangeAspect="1"/>
            <a:extLst>
              <a:ext uri="smNativeData">
                <pr:smNativeData xmlns:pr="smNativeData" xmlns="smNativeData" val="SMDATA_17_+ixfZRMAAAAlAAAAEQAAAC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AcAAAA4AAAAAAAAAAAAAAAAAAAA////AAAAAAAAAAAAAAAAAAAAAAAAAAAAAAAAAAAAAABkAAAAZAAAAAAAAAAjAAAABAAAAGQAAAAXAAAAFAAAAAAAAAAAAAAA/38AAP9/AAAAAAAACQAAAAQ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g9aAX///8BAAAAAAAAAAAAAAAAAAAAAAAAAAAAAAAAAAAAAAAAAAAAAAACf39/APTn7QPMzMwAwMD/AH9/fwAAAAAAAAAAAAAAAAD///8AAAAAACEAAAAYAAAAFAAAAAf8//8YFQAAxhAAANcp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-645795" y="3429000"/>
            <a:ext cx="3372485" cy="337248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5" name="Прямоугольник 3"/>
          <p:cNvSpPr>
            <a:extLst>
              <a:ext uri="smNativeData">
                <pr:smNativeData xmlns:pr="smNativeData" xmlns="smNativeData" val="SMDATA_15_+ixfZ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MsgTv8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9OftA8zMzADAwP8Af39/AAAAAAAAAAAAAAAAAAAAAAAAAAAAIQAAABgAAAAUAAAAoUQAAE8mAADpSQAA6CkAABAgAAAmAAAACAAAAP//////////"/>
              </a:ext>
            </a:extLst>
          </p:cNvSpPr>
          <p:nvPr/>
        </p:nvSpPr>
        <p:spPr>
          <a:xfrm>
            <a:off x="11156315" y="6227445"/>
            <a:ext cx="858520" cy="5848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/>
            <a:r>
              <a:rPr lang="ru-ru" sz="3200" cap="none">
                <a:hlinkClick r:id="rId3" action="ppaction://hlinksldjump"/>
              </a:rPr>
              <a:t>⌂</a:t>
            </a:r>
            <a:endParaRPr lang="ru-ru" sz="3200" cap="non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0"/>
    </p:bldLst>
    <p:extLst>
      <p:ext uri="smNativeData">
        <pr:smNativeData xmlns:pr="smNativeData" xmlns="smNativeData" val="+ixfZQEAAAAFAAAA/////wEAAAABAAAAAAAAAAAAAAAAAAAAAAAAAA=="/>
      </p:ext>
    </p:extLst>
  </p:timing>
</p:sld>
</file>

<file path=ppt/slides/slide6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1"/>
          <p:cNvSpPr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P1+qyM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UwEAAOIAAAAoSgAA+QMAABAAAAAmAAAACAAAAP//////////"/>
              </a:ext>
            </a:extLst>
          </p:cNvSpPr>
          <p:nvPr/>
        </p:nvSpPr>
        <p:spPr>
          <a:xfrm>
            <a:off x="215265" y="143510"/>
            <a:ext cx="11839575" cy="50228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cap="none">
                <a:solidFill>
                  <a:srgbClr val="000000"/>
                </a:solidFill>
              </a:defRPr>
            </a:pPr>
            <a:r>
              <a:rPr sz="4800" cap="none"/>
              <a:t>Задание 3:  </a:t>
            </a:r>
            <a:endParaRPr sz="4800" cap="none"/>
          </a:p>
          <a:p>
            <a:pPr algn="ctr">
              <a:defRPr sz="4800" cap="none">
                <a:solidFill>
                  <a:srgbClr val="000000"/>
                </a:solidFill>
              </a:defRPr>
            </a:pPr>
            <a:r>
              <a:t>В школьную столовую привезли 24 кг яблок, а груш  3 раза меньше. Сколько всего кг яблок и груш привезли в школьную столовую?</a:t>
            </a:r>
          </a:p>
        </p:txBody>
      </p:sp>
      <p:sp>
        <p:nvSpPr>
          <p:cNvPr id="3" name="Текстовое поле2"/>
          <p:cNvSpPr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Lyf8b8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VAEAAKogAADjQAAAriYAABAAAAAmAAAACAAAAP//////////"/>
              </a:ext>
            </a:extLst>
          </p:cNvSpPr>
          <p:nvPr/>
        </p:nvSpPr>
        <p:spPr>
          <a:xfrm>
            <a:off x="215900" y="5309870"/>
            <a:ext cx="10332085" cy="977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cap="none">
                <a:solidFill>
                  <a:srgbClr val="000000"/>
                </a:solidFill>
              </a:defRPr>
            </a:pPr>
            <a:r>
              <a:rPr sz="4800" cap="none"/>
              <a:t>Ответ: 32 кг груш и яблок привезли в столовую.</a:t>
            </a:r>
            <a:endParaRPr sz="4800" cap="none"/>
          </a:p>
        </p:txBody>
      </p:sp>
      <p:pic>
        <p:nvPicPr>
          <p:cNvPr id="4" name="Picture 2"/>
          <p:cNvPicPr>
            <a:picLocks noChangeAspect="1"/>
            <a:extLst>
              <a:ext uri="smNativeData">
                <pr:smNativeData xmlns:pr="smNativeData" xmlns="smNativeData" val="SMDATA_17_+ixfZRMAAAAlAAAAEQAAAC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AcAAAA4AAAAAAAAAAAAAAAAAAAA////AAAAAAAAAAAAAAAAAAAAAAAAAAAAAAAAAAAAAABkAAAAZAAAAAAAAAAjAAAABAAAAGQAAAAXAAAAFAAAAAAAAAAAAAAA/38AAP9/AAAAAAAACQAAAAQ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g9aAX///8BAAAAAAAAAAAAAAAAAAAAAAAAAAAAAAAAAAAAAAAAAAAAAAACf39/APTn7QPMzMwAwMD/AH9/fwAAAAAAAAAAAAAAAAD///8AAAAAACEAAAAYAAAAFAAAALo2AAAfFAAAEUcAAOYe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8896350" y="3270885"/>
            <a:ext cx="2656205" cy="175196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5" name="Прямоугольник 3"/>
          <p:cNvSpPr>
            <a:extLst>
              <a:ext uri="smNativeData">
                <pr:smNativeData xmlns:pr="smNativeData" xmlns="smNativeData" val="SMDATA_15_+ixfZ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50pzY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9OftA8zMzADAwP8Af39/AAAAAAAAAAAAAAAAAAAAAAAAAAAAIQAAABgAAAAUAAAAwkYAAMAmAAAjSQAABikAABAgAAAmAAAACAAAAP//////////"/>
              </a:ext>
            </a:extLst>
          </p:cNvSpPr>
          <p:nvPr/>
        </p:nvSpPr>
        <p:spPr>
          <a:xfrm>
            <a:off x="11502390" y="6299200"/>
            <a:ext cx="386715" cy="36957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spcCol="215900" anchor="t"/>
          <a:lstStyle/>
          <a:p>
            <a:pPr>
              <a:defRPr cap="none">
                <a:solidFill>
                  <a:srgbClr val="000000"/>
                </a:solidFill>
              </a:defRPr>
            </a:pPr>
            <a:r>
              <a:rPr lang="ru-ru" cap="none">
                <a:hlinkClick r:id="rId3" action="ppaction://hlinksldjump"/>
              </a:rPr>
              <a:t>⌂</a:t>
            </a:r>
            <a:endParaRPr lang="ru-ru" cap="non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0"/>
    </p:bldLst>
    <p:extLst>
      <p:ext uri="smNativeData">
        <pr:smNativeData xmlns:pr="smNativeData" xmlns="smNativeData" val="+ixfZQEAAAAFAAAA/////wEAAAABAAAAAAAAAAAAAAAAAAAAAAAAAA=="/>
      </p:ext>
    </p:extLst>
  </p:timing>
</p:sld>
</file>

<file path=ppt/slides/slide7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1"/>
          <p:cNvSpPr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F8AY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4gAAAMQBAAC3SQAALgYAABAAAAAmAAAACAAAAP//////////"/>
              </a:ext>
            </a:extLst>
          </p:cNvSpPr>
          <p:nvPr/>
        </p:nvSpPr>
        <p:spPr>
          <a:xfrm>
            <a:off x="143510" y="287020"/>
            <a:ext cx="11839575" cy="7175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sz="4800" cap="none">
                <a:solidFill>
                  <a:srgbClr val="000000"/>
                </a:solidFill>
              </a:defRPr>
            </a:pPr>
            <a:r>
              <a:t>Задание 4: </a:t>
            </a:r>
          </a:p>
          <a:p>
            <a:pPr algn="ctr">
              <a:defRPr sz="4800" cap="none">
                <a:solidFill>
                  <a:srgbClr val="000000"/>
                </a:solidFill>
              </a:defRPr>
            </a:pPr>
            <a:r>
              <a:t>Расставь порядок действий и найди значение выражений:</a:t>
            </a:r>
          </a:p>
          <a:p>
            <a:pPr algn="l">
              <a:defRPr sz="4800" cap="none">
                <a:solidFill>
                  <a:srgbClr val="000000"/>
                </a:solidFill>
              </a:defRPr>
            </a:pPr>
          </a:p>
          <a:p>
            <a:pPr algn="l">
              <a:defRPr sz="4800" cap="none">
                <a:solidFill>
                  <a:srgbClr val="000000"/>
                </a:solidFill>
              </a:defRPr>
            </a:pPr>
            <a:r>
              <a:t>30 : 6 · 4           15 : 3 · 8              3 · (41 – 35) : 9</a:t>
            </a:r>
          </a:p>
          <a:p>
            <a:pPr algn="l">
              <a:defRPr sz="4800" cap="none">
                <a:solidFill>
                  <a:srgbClr val="000000"/>
                </a:solidFill>
              </a:defRPr>
            </a:pPr>
          </a:p>
          <a:p>
            <a:pPr algn="l">
              <a:defRPr sz="4800" cap="none">
                <a:solidFill>
                  <a:srgbClr val="000000"/>
                </a:solidFill>
              </a:defRPr>
            </a:pPr>
          </a:p>
          <a:p>
            <a:pPr algn="l">
              <a:defRPr sz="4800" cap="none">
                <a:solidFill>
                  <a:srgbClr val="000000"/>
                </a:solidFill>
              </a:defRPr>
            </a:pPr>
          </a:p>
          <a:p>
            <a:pPr algn="l">
              <a:defRPr sz="4800" cap="none">
                <a:solidFill>
                  <a:srgbClr val="000000"/>
                </a:solidFill>
              </a:defRPr>
            </a:pPr>
          </a:p>
          <a:p>
            <a:pPr algn="ctr">
              <a:defRPr sz="4800" cap="none">
                <a:solidFill>
                  <a:srgbClr val="000000"/>
                </a:solidFill>
              </a:defRPr>
            </a:pPr>
          </a:p>
        </p:txBody>
      </p:sp>
      <p:sp>
        <p:nvSpPr>
          <p:cNvPr id="3" name="Текстовое поле2"/>
          <p:cNvSpPr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JNutc4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UwEAAAsaAABrRAAADSkAABAAAAAmAAAACAAAAP//////////"/>
              </a:ext>
            </a:extLst>
          </p:cNvSpPr>
          <p:nvPr/>
        </p:nvSpPr>
        <p:spPr>
          <a:xfrm>
            <a:off x="215265" y="4233545"/>
            <a:ext cx="10906760" cy="243967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sz="4800" cap="none">
                <a:solidFill>
                  <a:srgbClr val="000000"/>
                </a:solidFill>
              </a:defRPr>
            </a:pPr>
            <a:r>
              <a:t>Ответ:</a:t>
            </a:r>
          </a:p>
          <a:p>
            <a:pPr algn="l">
              <a:defRPr sz="4800" cap="none">
                <a:solidFill>
                  <a:srgbClr val="000000"/>
                </a:solidFill>
              </a:defRPr>
            </a:pPr>
            <a:r>
              <a:t>      20                           40                         2 </a:t>
            </a:r>
          </a:p>
          <a:p>
            <a:pPr>
              <a:defRPr cap="none">
                <a:solidFill>
                  <a:srgbClr val="000000"/>
                </a:solidFill>
              </a:defRPr>
            </a:pPr>
          </a:p>
        </p:txBody>
      </p:sp>
      <p:sp>
        <p:nvSpPr>
          <p:cNvPr id="4" name="Прямоугольник 3"/>
          <p:cNvSpPr>
            <a:extLst>
              <a:ext uri="smNativeData">
                <pr:smNativeData xmlns:pr="smNativeData" xmlns="smNativeData" val="SMDATA_15_+ixfZ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PrOt78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9OftA8zMzADAwP8Af39/AAAAAAAAAAAAAAAAAAAAAAAAAAAAIQAAABgAAAAUAAAAKEcAAMMmAACISQAACCkAABAgAAAmAAAACAAAAP//////////"/>
              </a:ext>
            </a:extLst>
          </p:cNvSpPr>
          <p:nvPr/>
        </p:nvSpPr>
        <p:spPr>
          <a:xfrm>
            <a:off x="11567160" y="6301105"/>
            <a:ext cx="386080" cy="3689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spcCol="215900" anchor="t"/>
          <a:lstStyle/>
          <a:p>
            <a:pPr/>
            <a:r>
              <a:rPr lang="ru-ru" cap="none">
                <a:hlinkClick r:id="rId2" action="ppaction://hlinksldjump"/>
              </a:rPr>
              <a:t>⌂</a:t>
            </a:r>
            <a:endParaRPr lang="ru-ru" cap="non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0"/>
    </p:bldLst>
    <p:extLst>
      <p:ext uri="smNativeData">
        <pr:smNativeData xmlns:pr="smNativeData" xmlns="smNativeData" val="+ixfZQEAAAAFAAAA/////wEAAAABAAAAAAAAAAAAAAAAAAAAAAAAAA=="/>
      </p:ext>
    </p:extLst>
  </p:timing>
</p:sld>
</file>

<file path=ppt/slides/slide8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1"/>
          <p:cNvSpPr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NkzbJ0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xAEAAFICAABGSQAA8gcAABAAAAAmAAAACAAAAP//////////"/>
              </a:ext>
            </a:extLst>
          </p:cNvSpPr>
          <p:nvPr/>
        </p:nvSpPr>
        <p:spPr>
          <a:xfrm>
            <a:off x="287020" y="377190"/>
            <a:ext cx="11624310" cy="9144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sz="4800" cap="none">
                <a:solidFill>
                  <a:srgbClr val="000000"/>
                </a:solidFill>
              </a:defRPr>
            </a:pPr>
            <a:r>
              <a:t>Задание 5: </a:t>
            </a:r>
          </a:p>
          <a:p>
            <a:pPr algn="ctr">
              <a:defRPr sz="4800" cap="none">
                <a:solidFill>
                  <a:srgbClr val="000000"/>
                </a:solidFill>
              </a:defRPr>
            </a:pPr>
            <a:r>
              <a:t>На зиму заготовили 7 банок с помидорами, а с огурцами в 4 раза больше. Сколько всего банок с помидорами и огурцами заготовили?</a:t>
            </a:r>
          </a:p>
          <a:p>
            <a:pPr>
              <a:defRPr sz="4800" cap="none">
                <a:solidFill>
                  <a:srgbClr val="000000"/>
                </a:solidFill>
              </a:defRPr>
            </a:pPr>
          </a:p>
        </p:txBody>
      </p:sp>
      <p:sp>
        <p:nvSpPr>
          <p:cNvPr id="3" name="Текстовое поле2"/>
          <p:cNvSpPr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K0SGO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nwYAAM8dAACLRgAA3yIAABAAAAAmAAAACAAAAP//////////"/>
              </a:ext>
            </a:extLst>
          </p:cNvSpPr>
          <p:nvPr/>
        </p:nvSpPr>
        <p:spPr>
          <a:xfrm>
            <a:off x="1076325" y="4845685"/>
            <a:ext cx="10391140" cy="82296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sz="4800" cap="none">
                <a:solidFill>
                  <a:srgbClr val="000000"/>
                </a:solidFill>
              </a:defRPr>
            </a:pPr>
            <a:r>
              <a:t>Ответ: 35 банок с помидорами и огурцами заготовили.</a:t>
            </a:r>
          </a:p>
        </p:txBody>
      </p:sp>
      <p:sp>
        <p:nvSpPr>
          <p:cNvPr id="4" name="Прямоугольник 3"/>
          <p:cNvSpPr>
            <a:extLst>
              <a:ext uri="smNativeData">
                <pr:smNativeData xmlns:pr="smNativeData" xmlns="smNativeData" val="SMDATA_15_+ixfZ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F2zm/4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9OftA8zMzADAwP8Af39/AAAAAAAAAAAAAAAAAAAAAAAAAAAAIQAAABgAAAAUAAAA8kYAAFgmAABTSQAAnSgAABAgAAAmAAAACAAAAP//////////"/>
              </a:ext>
            </a:extLst>
          </p:cNvSpPr>
          <p:nvPr/>
        </p:nvSpPr>
        <p:spPr>
          <a:xfrm>
            <a:off x="11532870" y="6233160"/>
            <a:ext cx="386715" cy="3689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spcCol="215900" anchor="t"/>
          <a:lstStyle/>
          <a:p>
            <a:pPr/>
            <a:r>
              <a:rPr lang="ru-ru" cap="none">
                <a:hlinkClick r:id="rId2" action="ppaction://hlinksldjump"/>
              </a:rPr>
              <a:t>⌂</a:t>
            </a:r>
            <a:endParaRPr lang="ru-ru" cap="non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0"/>
    </p:bldLst>
    <p:extLst>
      <p:ext uri="smNativeData">
        <pr:smNativeData xmlns:pr="smNativeData" xmlns="smNativeData" val="+ixfZQEAAAAFAAAA/////wEAAAABAAAAAAAAAAAAAAAAAAAAAAAAAA=="/>
      </p:ext>
    </p:extLst>
  </p:timing>
</p:sld>
</file>

<file path=ppt/slides/slide9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1"/>
          <p:cNvSpPr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DXQbjQ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xAEAAFMBAAD0RwAA8wYAABAAAAAmAAAACAAAAP//////////"/>
              </a:ext>
            </a:extLst>
          </p:cNvSpPr>
          <p:nvPr/>
        </p:nvSpPr>
        <p:spPr>
          <a:xfrm>
            <a:off x="287020" y="215265"/>
            <a:ext cx="11409680" cy="9144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sz="4800" cap="none">
                <a:solidFill>
                  <a:srgbClr val="000000"/>
                </a:solidFill>
              </a:defRPr>
            </a:pPr>
            <a:r>
              <a:t>Задание 6: </a:t>
            </a:r>
          </a:p>
          <a:p>
            <a:pPr algn="l">
              <a:defRPr sz="4800" cap="none">
                <a:solidFill>
                  <a:srgbClr val="000000"/>
                </a:solidFill>
              </a:defRPr>
            </a:pPr>
          </a:p>
          <a:p>
            <a:pPr algn="l">
              <a:defRPr sz="4800" cap="none">
                <a:solidFill>
                  <a:srgbClr val="000000"/>
                </a:solidFill>
              </a:defRPr>
            </a:pPr>
            <a:r>
              <a:t>24 : 4 · 3         90 – 4 · 9      (64 – 56) · (23 – 18)</a:t>
            </a:r>
          </a:p>
          <a:p>
            <a:pPr algn="ctr">
              <a:defRPr sz="4800" cap="none">
                <a:solidFill>
                  <a:srgbClr val="000000"/>
                </a:solidFill>
              </a:defRPr>
            </a:pPr>
          </a:p>
          <a:p>
            <a:pPr algn="ctr">
              <a:defRPr sz="4800" cap="none">
                <a:solidFill>
                  <a:srgbClr val="000000"/>
                </a:solidFill>
              </a:defRPr>
            </a:pPr>
          </a:p>
          <a:p>
            <a:pPr algn="ctr">
              <a:defRPr sz="4800" cap="none">
                <a:solidFill>
                  <a:srgbClr val="000000"/>
                </a:solidFill>
              </a:defRPr>
            </a:pPr>
          </a:p>
          <a:p>
            <a:pPr algn="ctr">
              <a:defRPr sz="4800" cap="none">
                <a:solidFill>
                  <a:srgbClr val="000000"/>
                </a:solidFill>
              </a:defRPr>
            </a:pPr>
          </a:p>
          <a:p>
            <a:pPr>
              <a:defRPr sz="4800" cap="none">
                <a:solidFill>
                  <a:srgbClr val="000000"/>
                </a:solidFill>
              </a:defRPr>
            </a:pPr>
          </a:p>
        </p:txBody>
      </p:sp>
      <p:sp>
        <p:nvSpPr>
          <p:cNvPr id="3" name="Текстовое поле2"/>
          <p:cNvSpPr>
            <a:extLst>
              <a:ext uri="smNativeData">
                <pr:smNativeData xmlns:pr="smNativeData" xmlns="smNativeData" val="SMDATA_15_+ixfZRMAAAAlAAAAZAAAAA0AAAAAkAAAAEgAAACQAAAASAAAAAAAAAAAAAAAAAAAAAEAAABQAAAAAAAAAAAA4D8AAAAAAADgPwAAAAAAAOA/AAAAAAAA4D8AAAAAAADgPwAAAAAAAOA/AAAAAAAA4D8AAAAAAADgPwAAAAAAAOA/AAAAAAAA4D8CAAAAjAAAAAAAAAAAAAAAuD1o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NZupac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D1oBf///wEAAAAAAAAAAAAAAAAAAAAAAAAAAAAAAAAAAAAAAAAAAAAAAAJ/f38A9OftA8zMzADAwP8Af39/AAAAAAAAAAAAAAAAAAAAAAAAAAAAIQAAABgAAAAUAAAAagQAAGUXAADESAAAlCcAABAAAAAmAAAACAAAAP//////////"/>
              </a:ext>
            </a:extLst>
          </p:cNvSpPr>
          <p:nvPr/>
        </p:nvSpPr>
        <p:spPr>
          <a:xfrm>
            <a:off x="717550" y="3803015"/>
            <a:ext cx="11111230" cy="263080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sz="4800" cap="none">
                <a:solidFill>
                  <a:srgbClr val="000000"/>
                </a:solidFill>
              </a:defRPr>
            </a:pPr>
            <a:r>
              <a:t>Ответ:</a:t>
            </a:r>
          </a:p>
          <a:p>
            <a:pPr algn="l">
              <a:defRPr sz="4800" cap="none">
                <a:solidFill>
                  <a:srgbClr val="000000"/>
                </a:solidFill>
              </a:defRPr>
            </a:pPr>
            <a:r>
              <a:t>    18                   54                            40</a:t>
            </a:r>
          </a:p>
        </p:txBody>
      </p:sp>
      <p:sp>
        <p:nvSpPr>
          <p:cNvPr id="4" name="Прямоугольник 3"/>
          <p:cNvSpPr>
            <a:extLst>
              <a:ext uri="smNativeData">
                <pr:smNativeData xmlns:pr="smNativeData" xmlns="smNativeData" val="SMDATA_15_+ixfZ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05+0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9OftA8zMzADAwP8Af39/AAAAAAAAAAAAAAAAAAAAAAAAAAAAIQAAABgAAAAUAAAAk0UAAHEmAAD0RwAAtygAABAgAAAmAAAACAAAAP//////////"/>
              </a:ext>
            </a:extLst>
          </p:cNvSpPr>
          <p:nvPr/>
        </p:nvSpPr>
        <p:spPr>
          <a:xfrm>
            <a:off x="11309985" y="6249035"/>
            <a:ext cx="386715" cy="36957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spcCol="215900" anchor="t"/>
          <a:lstStyle/>
          <a:p>
            <a:pPr/>
            <a:r>
              <a:rPr lang="ru-ru" cap="none">
                <a:hlinkClick r:id="rId2" action="ppaction://hlinksldjump"/>
              </a:rPr>
              <a:t>⌂</a:t>
            </a:r>
            <a:endParaRPr lang="ru-ru" cap="non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0"/>
      <p:bldP spid="3" grpId="1" advAuto="0"/>
    </p:bldLst>
    <p:extLst>
      <p:ext uri="smNativeData">
        <pr:smNativeData xmlns:pr="smNativeData" xmlns="smNativeData" val="+ixfZQIAAAAFAAAA/////wEAAAABAAAAAAAAAAAAAAAAAAAAAAAAAAkAAAD/////AQAAAAEAAAAAAAAAAAAAAAAAAAAAAAAA"/>
      </p:ext>
    </p:ext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Presentation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DE6C36"/>
        </a:accent3>
        <a:accent4>
          <a:srgbClr val="F9B639"/>
        </a:accent4>
        <a:accent5>
          <a:srgbClr val="CF6DA4"/>
        </a:accent5>
        <a:accent6>
          <a:srgbClr val="FA8D3D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DE6C36"/>
        </a:accent3>
        <a:accent4>
          <a:srgbClr val="F9B639"/>
        </a:accent4>
        <a:accent5>
          <a:srgbClr val="CF6DA4"/>
        </a:accent5>
        <a:accent6>
          <a:srgbClr val="FA8D3D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DE6C36"/>
        </a:accent3>
        <a:accent4>
          <a:srgbClr val="F9B639"/>
        </a:accent4>
        <a:accent5>
          <a:srgbClr val="CF6DA4"/>
        </a:accent5>
        <a:accent6>
          <a:srgbClr val="FA8D3D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DE6C36"/>
        </a:accent3>
        <a:accent4>
          <a:srgbClr val="F9B639"/>
        </a:accent4>
        <a:accent5>
          <a:srgbClr val="CF6DA4"/>
        </a:accent5>
        <a:accent6>
          <a:srgbClr val="FA8D3D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DE6C36"/>
        </a:accent3>
        <a:accent4>
          <a:srgbClr val="F9B639"/>
        </a:accent4>
        <a:accent5>
          <a:srgbClr val="CF6DA4"/>
        </a:accent5>
        <a:accent6>
          <a:srgbClr val="FA8D3D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DE6C36"/>
        </a:accent3>
        <a:accent4>
          <a:srgbClr val="F9B639"/>
        </a:accent4>
        <a:accent5>
          <a:srgbClr val="CF6DA4"/>
        </a:accent5>
        <a:accent6>
          <a:srgbClr val="FA8D3D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7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DE6C36"/>
        </a:accent3>
        <a:accent4>
          <a:srgbClr val="F9B639"/>
        </a:accent4>
        <a:accent5>
          <a:srgbClr val="CF6DA4"/>
        </a:accent5>
        <a:accent6>
          <a:srgbClr val="FA8D3D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8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DE6C36"/>
        </a:accent3>
        <a:accent4>
          <a:srgbClr val="F9B639"/>
        </a:accent4>
        <a:accent5>
          <a:srgbClr val="CF6DA4"/>
        </a:accent5>
        <a:accent6>
          <a:srgbClr val="FA8D3D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9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DE6C36"/>
        </a:accent3>
        <a:accent4>
          <a:srgbClr val="F9B639"/>
        </a:accent4>
        <a:accent5>
          <a:srgbClr val="CF6DA4"/>
        </a:accent5>
        <a:accent6>
          <a:srgbClr val="FA8D3D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Иришка</dc:creator>
  <cp:keywords/>
  <dc:description/>
  <cp:lastModifiedBy>Ксюша</cp:lastModifiedBy>
  <cp:revision>0</cp:revision>
  <dcterms:created xsi:type="dcterms:W3CDTF">2021-12-16T16:08:15Z</dcterms:created>
  <dcterms:modified xsi:type="dcterms:W3CDTF">2023-11-23T10:44:10Z</dcterms:modified>
</cp:coreProperties>
</file>