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4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86573-E29A-467E-81E8-EE1EDB94A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9C690A-8ADB-4E34-BF59-B3E1129050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44D4C1-BC65-44CD-8806-F097C21AB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06B6F5-5B9D-4620-AF4C-D9C6B79E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3F531E-AB62-417A-AFF0-E7004A835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61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F6211-6357-418C-94E4-A9BA87FB7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0B6DBF-F9AC-4914-8110-AA8FAFCDA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0DF90C-429C-44C2-90F9-703682727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2CC037-FA1C-4B71-A3F8-0A90BF5FD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3B29C7-13CC-4FF5-A192-5FDA91AB7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54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7405F84-70E7-489B-86FD-C9FDC63CFC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936591-7B97-46D3-BF45-7258A81B99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E5230A-850F-4D4C-9586-D23F5A88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2214CC-952C-4259-A950-98D95AFF6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FA2D15-0CCD-45B6-BBF6-7F71211A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7D8CD7-CB73-489C-81F8-05CC27ABF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2B897A-AB2C-4AD7-8A56-0EA82F28F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44010-0ED6-45FF-9987-4EA20B9BA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FDE037-CD24-4A5C-8499-CFCBD6D61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15C017-039D-4BEB-AC38-DB967783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2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9D2BB-EEEC-4DF2-920D-30EDC1517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FE09C4-AACA-4F61-9581-A3143685C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AC852C-D9C5-4D06-AE9A-7FAAAD07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D5069-71F2-4FC2-93DF-77DCFD0B4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F78409-721B-4C18-810B-A8F48B2F4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037D0A-E526-4F15-99D0-14462B537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C18AF5-2265-4977-89D6-C57948E00F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72F87E-5ADB-4F61-9772-62CD27730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7363F2-E810-4820-B30D-6BE7DCC02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075624-9BD8-41CD-A2C5-940C10093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8B24C2-9CEE-4587-832A-F6984686D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49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A0DC9E-0E35-4618-B536-A737ECB0D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D784EE-D079-4AAC-807E-CB1A7C64C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BE02C0-526E-43CE-A82E-AD75AA582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C971217-9336-45D3-9DC1-AA5CFB6FAA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84000E-59E3-4117-BA67-179A9EFE8A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C975BDC-E102-4CF7-901D-A1E989BDC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A94340-0193-447C-A894-C1031018A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455C35-5DCD-4626-A3A9-9318E88E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6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8036DE-442F-4714-9751-5F247FF2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F8BF979-7B4C-4087-99C1-D85320CD9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AC0A0E4-44B9-425F-9A1A-7A2F7A853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EC74E43-1C02-48E1-82DA-1618E801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8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0DC973-94A8-49FA-95B5-10BBFFC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C693353-D509-43A0-BCE7-2FA86650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2C07A24-1CCF-4C38-9425-FE565EEB4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89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5B731-D2D6-445E-A1EC-400EB3E29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30AEE8-0E9F-424E-84CD-3ED51CA7B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874C20-7233-4656-B621-B34C5C6F7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8CCDD0-6550-43F1-9106-FADA91D1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1147FF-8E41-410D-B6D2-B19DEFEA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1420D3-B81E-498F-94F5-B717EDF3F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4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FA850-5D95-4C0F-80DE-740041D02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40B2FEE-5D32-4CC3-A84E-A6A0C3C88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7409C2-030E-40CD-9F4A-91380F60D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6B1D84-BF8F-4C73-A34D-5EAB83D22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3D20B4-33B0-4FF6-A9A4-745F0D751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7BFD1E-344E-4DF2-8ABF-D9A77484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59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AA14D-2DFB-4CB4-AE95-B95ABB21A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65DCA2-44E1-4784-B898-828285C24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F4BC3-2A40-4DBF-811A-E0DBC0063C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10F20-0A6A-4640-9CAC-2DCEC0B93F5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848382-6313-44DF-8017-8DC8BAE6E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153DD9-B5A5-4017-8016-6BADD4E79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39396-6BAF-4213-B94F-77F95089FC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8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273E84-F624-4408-9744-F77A577FE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63883CA2-9DD8-40B4-ACAB-CDB5D91E2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Спорт учебе не помеха!</a:t>
            </a: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18E89E9D-1843-4BE4-BBC9-C3F9D8929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72339"/>
            <a:ext cx="12192000" cy="456968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16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Один из ваших одноклассников достиг определенных успехов в спорте. Он вошел в  сборную района по спортивным играм. Это, конечно же замечательно. Но в этом учебном году ему предстоит сдавать ОГЭ по математике. А он пропустил очень много уроков из-за сборов и соревнований и у него образовались пробелы в знаниях. Это выражается в потере интереса к предмету, наличием оценок низкой пробы в классном журнале. Все эти уравнения, системы, графики медленно, но верно превращаются в какие - то непонятные значки и символы.</a:t>
            </a:r>
            <a:endParaRPr lang="ru-RU" sz="16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Родители юного спортсмена в ужасе от этих оценок и безрадостной перспективы провала на ОГЭ  и грозят ему запретить занятия спортом.   А это самое страшное для начинающего, перспективного спортсмена</a:t>
            </a:r>
            <a:endParaRPr lang="ru-RU" sz="16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Вашему однокласснику – спортсмену нельзя отказать в здравом смысле. Лозунг «Сила есть – ума не надо» не для него. Всем известно, что современные спортсмены люди образованные, интеллектуально  развитые. Надеемся, что наш герой из этой породы людей.  </a:t>
            </a:r>
            <a:endParaRPr lang="ru-RU" sz="16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Как любой спортсмен он пользуется авторитетом у своих ровесников и у него много друзей. И  почему бы не сосредоточить их интеллектуальные ресурсы во времени и пространстве  на выработку поначалу подхода к этой мини ситуации: как восполнить пробелы в знаниях? Ведь его одноклассники неплохо усвоили темы. Наверняка у них есть верный способ, как обойти проблему?  Как доказать и родителям и прежде всего себе, что занятия спортом не являются помехой в учебе?</a:t>
            </a:r>
            <a:endParaRPr lang="ru-RU" sz="16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5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853D8-AA19-422D-B1D1-351DA4D93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79727" cy="1325563"/>
          </a:xfrm>
        </p:spPr>
        <p:txBody>
          <a:bodyPr/>
          <a:lstStyle/>
          <a:p>
            <a:r>
              <a:rPr lang="ru-RU" dirty="0"/>
              <a:t>Группа 3. Уравнения повышенной сложности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5F5F9C-727D-44DD-B2C1-88F6E5E54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r>
              <a:rPr lang="ru-RU" dirty="0"/>
              <a:t>Помогите однокласснику.</a:t>
            </a:r>
          </a:p>
          <a:p>
            <a:r>
              <a:rPr lang="ru-RU" dirty="0"/>
              <a:t>Расскажите какие уравнения встречаются во второй части экзамена и как их решать (приведите один пример из каждой группы)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20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9D1E7-87E8-4125-93A0-B9AC87719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3FE0DF-27D2-4801-8320-8546CE282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2187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 сегодняшнего занятия: разработать рекомендации  по ликвидации пробелов в знаниях по темам «Уравнения» и показать различные методы решения уравнений.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5174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56FF12D3-D7F3-4679-93C3-5C763DAF687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27B8F6D5-8467-4C63-8767-DCEFA0DC1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274402"/>
            <a:ext cx="10515600" cy="7794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Кейсы для групп</a:t>
            </a:r>
          </a:p>
        </p:txBody>
      </p:sp>
      <p:sp>
        <p:nvSpPr>
          <p:cNvPr id="19" name="Объект 15">
            <a:extLst>
              <a:ext uri="{FF2B5EF4-FFF2-40B4-BE49-F238E27FC236}">
                <a16:creationId xmlns:a16="http://schemas.microsoft.com/office/drawing/2014/main" id="{827585D5-41B7-4029-9170-4A3B23306B12}"/>
              </a:ext>
            </a:extLst>
          </p:cNvPr>
          <p:cNvSpPr txBox="1">
            <a:spLocks/>
          </p:cNvSpPr>
          <p:nvPr/>
        </p:nvSpPr>
        <p:spPr>
          <a:xfrm>
            <a:off x="4953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54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8BB0E-33C9-4807-9C74-43CDF0CE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>
                <a:latin typeface="Bookman Old Style" panose="02050604050505020204" pitchFamily="18" charset="0"/>
              </a:rPr>
              <a:t>Линейные уравнения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DEF72F-8D0D-4E3C-AC89-295351AE3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97664" y="2045776"/>
            <a:ext cx="5181600" cy="314967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Вопросы, которые вам помогут</a:t>
            </a:r>
          </a:p>
          <a:p>
            <a:r>
              <a:rPr lang="ru-RU" dirty="0"/>
              <a:t>Какие формулы могут потребоваться при решении уравнений?</a:t>
            </a:r>
          </a:p>
          <a:p>
            <a:r>
              <a:rPr lang="ru-RU" dirty="0"/>
              <a:t>Какими правилами пользуются при решении линейных уравнений? </a:t>
            </a:r>
          </a:p>
          <a:p>
            <a:r>
              <a:rPr lang="ru-RU" dirty="0"/>
              <a:t>Приведите примеры</a:t>
            </a:r>
          </a:p>
        </p:txBody>
      </p:sp>
      <p:sp>
        <p:nvSpPr>
          <p:cNvPr id="5" name="Объект 15">
            <a:extLst>
              <a:ext uri="{FF2B5EF4-FFF2-40B4-BE49-F238E27FC236}">
                <a16:creationId xmlns:a16="http://schemas.microsoft.com/office/drawing/2014/main" id="{A5E4BDC5-7345-4D6A-8B19-B6E801A18806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264763" y="1825625"/>
            <a:ext cx="5181600" cy="4792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0" u="sng" dirty="0">
                <a:effectLst/>
                <a:latin typeface="Times New Roman" panose="02020603050405020304" pitchFamily="18" charset="0"/>
              </a:rPr>
              <a:t>ЗАДАНИЯ     ГРУППЕ:</a:t>
            </a:r>
          </a:p>
          <a:p>
            <a:pPr marL="0" indent="0" algn="ctr">
              <a:buNone/>
            </a:pPr>
            <a:endParaRPr lang="ru-RU" sz="1600" b="1" i="0" u="sng" dirty="0"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азработать  и предоставить на уроке не менее трех рекомендаций  к системе ликвидации пробелов по теме УРАВНЕНИЯ</a:t>
            </a: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линейных уравнениях</a:t>
            </a:r>
          </a:p>
          <a:p>
            <a:pPr algn="just"/>
            <a:r>
              <a:rPr lang="ru-RU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способах решения линейных уравнений и  уравнений, сводящихся к линейным</a:t>
            </a:r>
          </a:p>
        </p:txBody>
      </p:sp>
    </p:spTree>
    <p:extLst>
      <p:ext uri="{BB962C8B-B14F-4D97-AF65-F5344CB8AC3E}">
        <p14:creationId xmlns:p14="http://schemas.microsoft.com/office/powerpoint/2010/main" val="227468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8BB0E-33C9-4807-9C74-43CDF0CE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Bookman Old Style" panose="02050604050505020204" pitchFamily="18" charset="0"/>
              </a:rPr>
              <a:t>Квадратные </a:t>
            </a:r>
            <a:r>
              <a:rPr lang="ru-RU" sz="4400" b="1" i="1" dirty="0">
                <a:latin typeface="Bookman Old Style" panose="02050604050505020204" pitchFamily="18" charset="0"/>
              </a:rPr>
              <a:t> уравнения</a:t>
            </a:r>
            <a:endParaRPr lang="ru-RU" dirty="0"/>
          </a:p>
        </p:txBody>
      </p:sp>
      <p:sp>
        <p:nvSpPr>
          <p:cNvPr id="5" name="Объект 15">
            <a:extLst>
              <a:ext uri="{FF2B5EF4-FFF2-40B4-BE49-F238E27FC236}">
                <a16:creationId xmlns:a16="http://schemas.microsoft.com/office/drawing/2014/main" id="{A5E4BDC5-7345-4D6A-8B19-B6E801A18806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264763" y="1825625"/>
            <a:ext cx="5181600" cy="47921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0" u="sng" dirty="0">
                <a:effectLst/>
                <a:latin typeface="Times New Roman" panose="02020603050405020304" pitchFamily="18" charset="0"/>
              </a:rPr>
              <a:t>ЗАДАНИЯ     ГРУППЕ:</a:t>
            </a:r>
          </a:p>
          <a:p>
            <a:pPr marL="0" indent="0" algn="ctr">
              <a:buNone/>
            </a:pPr>
            <a:endParaRPr lang="ru-RU" b="1" i="0" u="sng" dirty="0"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азработать  и предоставить на уроке не менее трех рекомендаций  к системе ликвидации пробелов по теме УРАВНЕНИЯ</a:t>
            </a:r>
          </a:p>
          <a:p>
            <a:pPr algn="just"/>
            <a:r>
              <a:rPr lang="ru-RU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о способах решения квадратных уравнений и уравнений, сводящихся к квадратным</a:t>
            </a:r>
          </a:p>
        </p:txBody>
      </p:sp>
      <p:sp>
        <p:nvSpPr>
          <p:cNvPr id="6" name="Объект 3">
            <a:extLst>
              <a:ext uri="{FF2B5EF4-FFF2-40B4-BE49-F238E27FC236}">
                <a16:creationId xmlns:a16="http://schemas.microsoft.com/office/drawing/2014/main" id="{26BF029D-63DB-4F97-B54A-8991092BB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8661" y="2065337"/>
            <a:ext cx="5181600" cy="47926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Вопросы, которые вам помогут</a:t>
            </a:r>
          </a:p>
          <a:p>
            <a:r>
              <a:rPr lang="ru-RU" dirty="0"/>
              <a:t>Какие формулы могут потребоваться при решении уравнений?</a:t>
            </a:r>
          </a:p>
          <a:p>
            <a:r>
              <a:rPr lang="ru-RU" dirty="0"/>
              <a:t>Какими способами можно решать квадратные уравнения?</a:t>
            </a:r>
          </a:p>
          <a:p>
            <a:r>
              <a:rPr lang="ru-RU" dirty="0"/>
              <a:t>Приведите примеры</a:t>
            </a:r>
          </a:p>
        </p:txBody>
      </p:sp>
    </p:spTree>
    <p:extLst>
      <p:ext uri="{BB962C8B-B14F-4D97-AF65-F5344CB8AC3E}">
        <p14:creationId xmlns:p14="http://schemas.microsoft.com/office/powerpoint/2010/main" val="3812000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DB172-9979-4001-A3A6-DFF8C1ED5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Bookman Old Style" panose="02050604050505020204" pitchFamily="18" charset="0"/>
              </a:rPr>
              <a:t>Уравнения повышенной сложности</a:t>
            </a:r>
            <a:endParaRPr lang="ru-RU" dirty="0"/>
          </a:p>
        </p:txBody>
      </p:sp>
      <p:sp>
        <p:nvSpPr>
          <p:cNvPr id="5" name="Объект 15">
            <a:extLst>
              <a:ext uri="{FF2B5EF4-FFF2-40B4-BE49-F238E27FC236}">
                <a16:creationId xmlns:a16="http://schemas.microsoft.com/office/drawing/2014/main" id="{96EC75C2-2BD6-467E-8A60-42A0FD343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1478" y="1825625"/>
            <a:ext cx="5818322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i="0" u="sng" dirty="0">
                <a:effectLst/>
                <a:latin typeface="Times New Roman" panose="02020603050405020304" pitchFamily="18" charset="0"/>
              </a:rPr>
              <a:t>ЗАДАНИЯ        ГРУППЕ:</a:t>
            </a:r>
          </a:p>
          <a:p>
            <a:pPr marL="0" indent="0" algn="ctr">
              <a:buNone/>
            </a:pPr>
            <a:endParaRPr lang="ru-RU" sz="2600" b="1" i="0" u="sng" dirty="0"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sz="2600" b="1" i="1" dirty="0">
                <a:latin typeface="Times New Roman" panose="02020603050405020304" pitchFamily="18" charset="0"/>
              </a:rPr>
              <a:t>Р</a:t>
            </a:r>
            <a:r>
              <a:rPr lang="ru-RU" sz="2600" b="1" i="1" dirty="0">
                <a:effectLst/>
                <a:latin typeface="Times New Roman" panose="02020603050405020304" pitchFamily="18" charset="0"/>
              </a:rPr>
              <a:t>азработать  и предоставить на уроке не менее трех рекомендаций  к системе ликвидации пробелов по теме УРАВНЕНИЯ</a:t>
            </a:r>
          </a:p>
          <a:p>
            <a:pPr algn="just"/>
            <a:r>
              <a:rPr lang="ru-RU" sz="2600" b="1" i="1" dirty="0">
                <a:latin typeface="Times New Roman" panose="02020603050405020304" pitchFamily="18" charset="0"/>
              </a:rPr>
              <a:t>Рассказать о видах неравенств</a:t>
            </a:r>
          </a:p>
          <a:p>
            <a:pPr algn="just"/>
            <a:r>
              <a:rPr lang="ru-RU" sz="2600" b="1" i="1" dirty="0">
                <a:effectLst/>
                <a:latin typeface="Times New Roman" panose="02020603050405020304" pitchFamily="18" charset="0"/>
              </a:rPr>
              <a:t>Рассказать о способах решения уравнений повышенной сложности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22BB3C55-69CD-4152-B44A-D7642B219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35437" y="1825625"/>
            <a:ext cx="5389536" cy="37716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Вопросы, которые вам помогут</a:t>
            </a:r>
          </a:p>
          <a:p>
            <a:r>
              <a:rPr lang="ru-RU" dirty="0"/>
              <a:t>Какие формулы могут потребоваться при решении уравнений?</a:t>
            </a:r>
          </a:p>
          <a:p>
            <a:r>
              <a:rPr lang="ru-RU" dirty="0"/>
              <a:t>Какими способами решаются эти уравнения?</a:t>
            </a:r>
          </a:p>
          <a:p>
            <a:r>
              <a:rPr lang="ru-RU" dirty="0"/>
              <a:t>Приведите примеры</a:t>
            </a:r>
          </a:p>
        </p:txBody>
      </p:sp>
    </p:spTree>
    <p:extLst>
      <p:ext uri="{BB962C8B-B14F-4D97-AF65-F5344CB8AC3E}">
        <p14:creationId xmlns:p14="http://schemas.microsoft.com/office/powerpoint/2010/main" val="2153538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56FF12D3-D7F3-4679-93C3-5C763DAF687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27B8F6D5-8467-4C63-8767-DCEFA0DC1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274402"/>
            <a:ext cx="10515600" cy="7794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Обсуждение.</a:t>
            </a:r>
            <a:br>
              <a:rPr lang="en-US" b="1" i="1" dirty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 Выступление групп</a:t>
            </a:r>
          </a:p>
        </p:txBody>
      </p:sp>
      <p:sp>
        <p:nvSpPr>
          <p:cNvPr id="19" name="Объект 15">
            <a:extLst>
              <a:ext uri="{FF2B5EF4-FFF2-40B4-BE49-F238E27FC236}">
                <a16:creationId xmlns:a16="http://schemas.microsoft.com/office/drawing/2014/main" id="{827585D5-41B7-4029-9170-4A3B23306B12}"/>
              </a:ext>
            </a:extLst>
          </p:cNvPr>
          <p:cNvSpPr txBox="1">
            <a:spLocks/>
          </p:cNvSpPr>
          <p:nvPr/>
        </p:nvSpPr>
        <p:spPr>
          <a:xfrm>
            <a:off x="4953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76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33B75A-40F5-4834-B32E-BFD68458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Группа 1 Линейные уравнения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1A52D6-CB2D-4F09-BFA8-179E3EA999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745" y="1562389"/>
            <a:ext cx="11686310" cy="4351338"/>
          </a:xfrm>
        </p:spPr>
        <p:txBody>
          <a:bodyPr/>
          <a:lstStyle/>
          <a:p>
            <a:r>
              <a:rPr lang="ru-RU" dirty="0"/>
              <a:t>Помогите однокласснику.</a:t>
            </a:r>
          </a:p>
          <a:p>
            <a:r>
              <a:rPr lang="ru-RU" dirty="0"/>
              <a:t>Расскажите какие бывают линейные уравнения и как их решать (приведите один пример из каждой группы)</a:t>
            </a:r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D5D31F1-5C3B-43DC-BE06-BF10FE23D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391064"/>
            <a:ext cx="1202574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5278E835-84F5-4430-96F6-0689A6D89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676814"/>
            <a:ext cx="1202574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163C91BE-2B6D-4173-B3F9-2D13C840B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257839"/>
            <a:ext cx="1202574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63822533-805A-4469-8A5C-A1717510A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543714"/>
            <a:ext cx="1202574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2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853D8-AA19-422D-B1D1-351DA4D9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Группа 2. Квадратные уравнения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5F5F9C-727D-44DD-B2C1-88F6E5E54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r>
              <a:rPr lang="ru-RU" dirty="0"/>
              <a:t>Помогите однокласснику.</a:t>
            </a:r>
          </a:p>
          <a:p>
            <a:r>
              <a:rPr lang="ru-RU" dirty="0"/>
              <a:t>Расскажите какие бывают квадратные уравнения и как их решать (приведите один пример из каждой группы)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360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530</Words>
  <Application>Microsoft Office PowerPoint</Application>
  <PresentationFormat>Широкоэкранный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Times New Roman</vt:lpstr>
      <vt:lpstr>Тема Office</vt:lpstr>
      <vt:lpstr>Спорт учебе не помеха!</vt:lpstr>
      <vt:lpstr> </vt:lpstr>
      <vt:lpstr>Кейсы для групп</vt:lpstr>
      <vt:lpstr>Линейные уравнения</vt:lpstr>
      <vt:lpstr>Квадратные  уравнения</vt:lpstr>
      <vt:lpstr>Уравнения повышенной сложности</vt:lpstr>
      <vt:lpstr>Обсуждение.  Выступление групп</vt:lpstr>
      <vt:lpstr>Группа 1 Линейные уравнения</vt:lpstr>
      <vt:lpstr>Группа 2. Квадратные уравнения</vt:lpstr>
      <vt:lpstr>Группа 3. Уравнения повышенной сложности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учебе не помеха!</dc:title>
  <dc:creator>spg</dc:creator>
  <cp:lastModifiedBy>spg</cp:lastModifiedBy>
  <cp:revision>3</cp:revision>
  <dcterms:created xsi:type="dcterms:W3CDTF">2022-04-01T18:09:03Z</dcterms:created>
  <dcterms:modified xsi:type="dcterms:W3CDTF">2022-04-03T12:48:50Z</dcterms:modified>
</cp:coreProperties>
</file>